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25"/>
  </p:handoutMasterIdLst>
  <p:sldIdLst>
    <p:sldId id="317" r:id="rId4"/>
    <p:sldId id="362" r:id="rId5"/>
    <p:sldId id="364" r:id="rId6"/>
    <p:sldId id="366" r:id="rId7"/>
    <p:sldId id="368" r:id="rId8"/>
    <p:sldId id="372" r:id="rId9"/>
    <p:sldId id="374" r:id="rId10"/>
    <p:sldId id="376" r:id="rId11"/>
    <p:sldId id="378" r:id="rId12"/>
    <p:sldId id="380" r:id="rId13"/>
    <p:sldId id="383" r:id="rId14"/>
    <p:sldId id="385" r:id="rId15"/>
    <p:sldId id="387" r:id="rId16"/>
    <p:sldId id="388" r:id="rId17"/>
    <p:sldId id="390" r:id="rId18"/>
    <p:sldId id="391" r:id="rId19"/>
    <p:sldId id="392" r:id="rId20"/>
    <p:sldId id="271" r:id="rId21"/>
    <p:sldId id="394" r:id="rId22"/>
    <p:sldId id="398" r:id="rId23"/>
    <p:sldId id="4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4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1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E503D-F517-43C1-AE47-C597A99A4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B82D7-2EF5-46D7-9A30-A473478FE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7C688-19A5-4B26-AC9A-BB17B7DE14EA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EB5A5-B323-4135-AE34-B141AA5728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5C7BC-7163-438F-A6C4-AE30F6BDFC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8C756-4F09-406E-8512-DF0CE0DDF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74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18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C3C9FE5-AB1E-404E-9EB5-81D274A71722}"/>
              </a:ext>
            </a:extLst>
          </p:cNvPr>
          <p:cNvGrpSpPr/>
          <p:nvPr userDrawn="1"/>
        </p:nvGrpSpPr>
        <p:grpSpPr>
          <a:xfrm>
            <a:off x="9426469" y="2035643"/>
            <a:ext cx="1576801" cy="1576800"/>
            <a:chOff x="1201728" y="2038507"/>
            <a:chExt cx="1576801" cy="1576800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3961A115-70CC-45BB-98A0-A28E7D8DDCF9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E21298D3-FC3A-4D25-9A8C-EEA6B80608B2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94BB16-9568-49E9-A76B-B41333C99C28}"/>
              </a:ext>
            </a:extLst>
          </p:cNvPr>
          <p:cNvGrpSpPr/>
          <p:nvPr userDrawn="1"/>
        </p:nvGrpSpPr>
        <p:grpSpPr>
          <a:xfrm>
            <a:off x="5307598" y="2037075"/>
            <a:ext cx="1576801" cy="1576800"/>
            <a:chOff x="1201728" y="2038507"/>
            <a:chExt cx="1576801" cy="1576800"/>
          </a:xfrm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id="{9EAAAE1F-6210-443C-B7B8-E98E8FB4A2BA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4B681E53-94D9-4E5B-BBE0-45FD7873B434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11C3C90-83A3-4219-984E-0C27B4722780}"/>
              </a:ext>
            </a:extLst>
          </p:cNvPr>
          <p:cNvGrpSpPr/>
          <p:nvPr userDrawn="1"/>
        </p:nvGrpSpPr>
        <p:grpSpPr>
          <a:xfrm>
            <a:off x="1201728" y="2038507"/>
            <a:ext cx="1576801" cy="1576800"/>
            <a:chOff x="1201728" y="2038507"/>
            <a:chExt cx="1576801" cy="1576800"/>
          </a:xfrm>
        </p:grpSpPr>
        <p:sp>
          <p:nvSpPr>
            <p:cNvPr id="5" name="Rounded Rectangle 21">
              <a:extLst>
                <a:ext uri="{FF2B5EF4-FFF2-40B4-BE49-F238E27FC236}">
                  <a16:creationId xmlns:a16="http://schemas.microsoft.com/office/drawing/2014/main" id="{8D3E9FE6-8B38-47E1-BEA9-70052ACAE703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DA3D73F9-826B-4421-B93C-2444DD2AAEAF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F5452AA-88DA-404B-9070-237F302CC413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892129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E5A71D8-2DE6-4888-9D28-BA9A6A477128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500450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5C10DDF-04C5-44D7-83B8-C2946E6C368F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911687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A33FD7-78A1-4A67-82B2-A73F2B9D7930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CED0DD5-72D0-4ECD-A39F-EE1ACB34879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567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C84DF9-D037-45BD-8FD1-FC052EA0D381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EAB2CE11-41A3-4695-A4AD-933F01A3740B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2077F0CB-74CC-44DA-B0A3-6B32D359FF6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40EF6CD2-4A74-45AA-9688-00853EAC84F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D3F02DAD-26CE-4969-9C71-236E7BD76B4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37268947-67E4-4F53-8D2A-001290B0285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8FB939D9-61E8-4287-B74F-BD947882E67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5AD63DB-3B29-46CA-B871-B48A85A25DD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69FE5-023F-4561-8BA8-426E61BDB51A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841331A-2854-4C6D-9077-CB1D2F4213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0054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97E4757-8097-45D7-8EA5-8EBA3BC2364F}"/>
              </a:ext>
            </a:extLst>
          </p:cNvPr>
          <p:cNvGrpSpPr/>
          <p:nvPr userDrawn="1"/>
        </p:nvGrpSpPr>
        <p:grpSpPr>
          <a:xfrm>
            <a:off x="3631989" y="3294209"/>
            <a:ext cx="4928023" cy="2707615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BA3B8B5-DDA8-4D52-A08B-D4FCFB1EFAD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1933EC2-C4E3-4F09-9B9E-6D9229ACE3F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C54F712-4E18-4362-998E-FA1A69B6827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52E08CB-EA13-4237-B12D-09F626F146E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32F5F06-05AB-4423-AC6C-C4482C2ED1B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12065C9-FDF8-4219-88B0-F40F83873FB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05894DC-55A3-44E5-AA52-6D37CFC7C4D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AB3E9F2-BB5E-4CD6-9E55-16A7DF162FD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542699D-DEF5-47FE-8F4B-F75C394A08A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B930AEF-92FB-4586-9CCC-289C31313EF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BA0D98E-596D-4B10-96EA-2F55BC31AB3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363A919-5974-4276-9518-2745A1C754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48211"/>
            <a:ext cx="3528018" cy="21754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B101E8-381D-4D31-AD1A-8A29457825B9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AA06F9E-CDC4-4FD7-8F09-87BC24D7CC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09049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19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2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4883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4" name="Frame 53">
            <a:extLst>
              <a:ext uri="{FF2B5EF4-FFF2-40B4-BE49-F238E27FC236}">
                <a16:creationId xmlns:a16="http://schemas.microsoft.com/office/drawing/2014/main" id="{EA3C1A19-98AB-4AE1-AA50-CFAFE72BA9B3}"/>
              </a:ext>
            </a:extLst>
          </p:cNvPr>
          <p:cNvSpPr/>
          <p:nvPr userDrawn="1"/>
        </p:nvSpPr>
        <p:spPr>
          <a:xfrm>
            <a:off x="227150" y="235090"/>
            <a:ext cx="11737700" cy="6387820"/>
          </a:xfrm>
          <a:prstGeom prst="frame">
            <a:avLst>
              <a:gd name="adj1" fmla="val 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A5A2085-C8F4-42E8-AE7A-DE98A7BB0208}"/>
              </a:ext>
            </a:extLst>
          </p:cNvPr>
          <p:cNvSpPr/>
          <p:nvPr userDrawn="1"/>
        </p:nvSpPr>
        <p:spPr>
          <a:xfrm>
            <a:off x="11658600" y="5267738"/>
            <a:ext cx="533400" cy="1590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1D007F-2130-45F0-ABBB-58A343741F57}"/>
              </a:ext>
            </a:extLst>
          </p:cNvPr>
          <p:cNvSpPr/>
          <p:nvPr userDrawn="1"/>
        </p:nvSpPr>
        <p:spPr>
          <a:xfrm>
            <a:off x="8777550" y="6415147"/>
            <a:ext cx="3414449" cy="44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52">
            <a:extLst>
              <a:ext uri="{FF2B5EF4-FFF2-40B4-BE49-F238E27FC236}">
                <a16:creationId xmlns:a16="http://schemas.microsoft.com/office/drawing/2014/main" id="{9124E619-D48B-4FE8-A8D5-803C8127E373}"/>
              </a:ext>
            </a:extLst>
          </p:cNvPr>
          <p:cNvGrpSpPr/>
          <p:nvPr userDrawn="1"/>
        </p:nvGrpSpPr>
        <p:grpSpPr>
          <a:xfrm>
            <a:off x="8777551" y="5831857"/>
            <a:ext cx="1797226" cy="888752"/>
            <a:chOff x="8777551" y="5831857"/>
            <a:chExt cx="1797226" cy="88875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268641D-29B8-455B-9512-62D783BB839D}"/>
                </a:ext>
              </a:extLst>
            </p:cNvPr>
            <p:cNvSpPr/>
            <p:nvPr/>
          </p:nvSpPr>
          <p:spPr>
            <a:xfrm>
              <a:off x="8961268" y="5987308"/>
              <a:ext cx="612315" cy="56772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91CC2C-F738-415D-9065-116ABF663F5E}"/>
                </a:ext>
              </a:extLst>
            </p:cNvPr>
            <p:cNvSpPr/>
            <p:nvPr/>
          </p:nvSpPr>
          <p:spPr>
            <a:xfrm>
              <a:off x="9528376" y="6090459"/>
              <a:ext cx="564757" cy="63015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3F6B22D-F05E-45DC-84CA-24A5983DFEE2}"/>
                </a:ext>
              </a:extLst>
            </p:cNvPr>
            <p:cNvSpPr/>
            <p:nvPr/>
          </p:nvSpPr>
          <p:spPr>
            <a:xfrm>
              <a:off x="9662134" y="6086353"/>
              <a:ext cx="564757" cy="63015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35C8BC-2ED6-4E3B-8EB5-D92836849549}"/>
                </a:ext>
              </a:extLst>
            </p:cNvPr>
            <p:cNvSpPr/>
            <p:nvPr/>
          </p:nvSpPr>
          <p:spPr>
            <a:xfrm>
              <a:off x="10357792" y="6506703"/>
              <a:ext cx="216985" cy="160510"/>
            </a:xfrm>
            <a:custGeom>
              <a:avLst/>
              <a:gdLst>
                <a:gd name="connsiteX0" fmla="*/ 376670 w 404003"/>
                <a:gd name="connsiteY0" fmla="*/ 218118 h 298851"/>
                <a:gd name="connsiteX1" fmla="*/ 290888 w 404003"/>
                <a:gd name="connsiteY1" fmla="*/ 210923 h 298851"/>
                <a:gd name="connsiteX2" fmla="*/ 197359 w 404003"/>
                <a:gd name="connsiteY2" fmla="*/ 159454 h 298851"/>
                <a:gd name="connsiteX3" fmla="*/ 154191 w 404003"/>
                <a:gd name="connsiteY3" fmla="*/ 94703 h 298851"/>
                <a:gd name="connsiteX4" fmla="*/ 210087 w 404003"/>
                <a:gd name="connsiteY4" fmla="*/ 67 h 298851"/>
                <a:gd name="connsiteX5" fmla="*/ 293655 w 404003"/>
                <a:gd name="connsiteY5" fmla="*/ 32166 h 298851"/>
                <a:gd name="connsiteX6" fmla="*/ 378883 w 404003"/>
                <a:gd name="connsiteY6" fmla="*/ 157794 h 298851"/>
                <a:gd name="connsiteX7" fmla="*/ 399360 w 404003"/>
                <a:gd name="connsiteY7" fmla="*/ 199855 h 298851"/>
                <a:gd name="connsiteX8" fmla="*/ 389398 w 404003"/>
                <a:gd name="connsiteY8" fmla="*/ 224759 h 298851"/>
                <a:gd name="connsiteX9" fmla="*/ 293102 w 404003"/>
                <a:gd name="connsiteY9" fmla="*/ 255197 h 298851"/>
                <a:gd name="connsiteX10" fmla="*/ 167473 w 404003"/>
                <a:gd name="connsiteY10" fmla="*/ 293938 h 298851"/>
                <a:gd name="connsiteX11" fmla="*/ 62322 w 404003"/>
                <a:gd name="connsiteY11" fmla="*/ 285636 h 298851"/>
                <a:gd name="connsiteX12" fmla="*/ 14174 w 404003"/>
                <a:gd name="connsiteY12" fmla="*/ 245236 h 298851"/>
                <a:gd name="connsiteX13" fmla="*/ 93314 w 404003"/>
                <a:gd name="connsiteY13" fmla="*/ 93596 h 298851"/>
                <a:gd name="connsiteX14" fmla="*/ 146443 w 404003"/>
                <a:gd name="connsiteY14" fmla="*/ 111860 h 298851"/>
                <a:gd name="connsiteX15" fmla="*/ 208427 w 404003"/>
                <a:gd name="connsiteY15" fmla="*/ 184359 h 298851"/>
                <a:gd name="connsiteX16" fmla="*/ 264877 w 404003"/>
                <a:gd name="connsiteY16" fmla="*/ 216457 h 298851"/>
                <a:gd name="connsiteX17" fmla="*/ 376670 w 404003"/>
                <a:gd name="connsiteY17" fmla="*/ 224759 h 298851"/>
                <a:gd name="connsiteX18" fmla="*/ 376670 w 404003"/>
                <a:gd name="connsiteY18" fmla="*/ 218118 h 29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003" h="298851">
                  <a:moveTo>
                    <a:pt x="376670" y="218118"/>
                  </a:moveTo>
                  <a:cubicBezTo>
                    <a:pt x="347891" y="215351"/>
                    <a:pt x="319113" y="210923"/>
                    <a:pt x="290888" y="210923"/>
                  </a:cubicBezTo>
                  <a:cubicBezTo>
                    <a:pt x="249381" y="210923"/>
                    <a:pt x="218942" y="194320"/>
                    <a:pt x="197359" y="159454"/>
                  </a:cubicBezTo>
                  <a:cubicBezTo>
                    <a:pt x="183523" y="137317"/>
                    <a:pt x="165813" y="117947"/>
                    <a:pt x="154191" y="94703"/>
                  </a:cubicBezTo>
                  <a:cubicBezTo>
                    <a:pt x="128733" y="46555"/>
                    <a:pt x="155851" y="2280"/>
                    <a:pt x="210087" y="67"/>
                  </a:cubicBezTo>
                  <a:cubicBezTo>
                    <a:pt x="242186" y="-1040"/>
                    <a:pt x="269304" y="11689"/>
                    <a:pt x="293655" y="32166"/>
                  </a:cubicBezTo>
                  <a:cubicBezTo>
                    <a:pt x="334056" y="65925"/>
                    <a:pt x="353426" y="114073"/>
                    <a:pt x="378883" y="157794"/>
                  </a:cubicBezTo>
                  <a:cubicBezTo>
                    <a:pt x="386631" y="171076"/>
                    <a:pt x="393273" y="185466"/>
                    <a:pt x="399360" y="199855"/>
                  </a:cubicBezTo>
                  <a:cubicBezTo>
                    <a:pt x="404341" y="210923"/>
                    <a:pt x="411535" y="220332"/>
                    <a:pt x="389398" y="224759"/>
                  </a:cubicBezTo>
                  <a:cubicBezTo>
                    <a:pt x="356746" y="231400"/>
                    <a:pt x="325201" y="245236"/>
                    <a:pt x="293102" y="255197"/>
                  </a:cubicBezTo>
                  <a:cubicBezTo>
                    <a:pt x="251595" y="268480"/>
                    <a:pt x="210087" y="282869"/>
                    <a:pt x="167473" y="293938"/>
                  </a:cubicBezTo>
                  <a:cubicBezTo>
                    <a:pt x="132054" y="303346"/>
                    <a:pt x="95527" y="303346"/>
                    <a:pt x="62322" y="285636"/>
                  </a:cubicBezTo>
                  <a:cubicBezTo>
                    <a:pt x="44059" y="275674"/>
                    <a:pt x="25242" y="261839"/>
                    <a:pt x="14174" y="245236"/>
                  </a:cubicBezTo>
                  <a:cubicBezTo>
                    <a:pt x="-24566" y="187126"/>
                    <a:pt x="20815" y="103004"/>
                    <a:pt x="93314" y="93596"/>
                  </a:cubicBezTo>
                  <a:cubicBezTo>
                    <a:pt x="114897" y="90829"/>
                    <a:pt x="132054" y="95810"/>
                    <a:pt x="146443" y="111860"/>
                  </a:cubicBezTo>
                  <a:cubicBezTo>
                    <a:pt x="167473" y="135657"/>
                    <a:pt x="188504" y="159454"/>
                    <a:pt x="208427" y="184359"/>
                  </a:cubicBezTo>
                  <a:cubicBezTo>
                    <a:pt x="223370" y="203175"/>
                    <a:pt x="239973" y="215351"/>
                    <a:pt x="264877" y="216457"/>
                  </a:cubicBezTo>
                  <a:cubicBezTo>
                    <a:pt x="302510" y="218118"/>
                    <a:pt x="339590" y="221992"/>
                    <a:pt x="376670" y="224759"/>
                  </a:cubicBezTo>
                  <a:cubicBezTo>
                    <a:pt x="376116" y="223099"/>
                    <a:pt x="376116" y="220885"/>
                    <a:pt x="376670" y="218118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E3AB4C5-81E9-481C-B8B2-7AF55D4AE61F}"/>
                </a:ext>
              </a:extLst>
            </p:cNvPr>
            <p:cNvSpPr/>
            <p:nvPr/>
          </p:nvSpPr>
          <p:spPr>
            <a:xfrm>
              <a:off x="8919987" y="6540914"/>
              <a:ext cx="225903" cy="121869"/>
            </a:xfrm>
            <a:custGeom>
              <a:avLst/>
              <a:gdLst>
                <a:gd name="connsiteX0" fmla="*/ 421042 w 420606"/>
                <a:gd name="connsiteY0" fmla="*/ 153867 h 226905"/>
                <a:gd name="connsiteX1" fmla="*/ 360165 w 420606"/>
                <a:gd name="connsiteY1" fmla="*/ 170469 h 226905"/>
                <a:gd name="connsiteX2" fmla="*/ 197457 w 420606"/>
                <a:gd name="connsiteY2" fmla="*/ 219171 h 226905"/>
                <a:gd name="connsiteX3" fmla="*/ 50245 w 420606"/>
                <a:gd name="connsiteY3" fmla="*/ 198694 h 226905"/>
                <a:gd name="connsiteX4" fmla="*/ 4310 w 420606"/>
                <a:gd name="connsiteY4" fmla="*/ 145565 h 226905"/>
                <a:gd name="connsiteX5" fmla="*/ 2096 w 420606"/>
                <a:gd name="connsiteY5" fmla="*/ 138924 h 226905"/>
                <a:gd name="connsiteX6" fmla="*/ 118316 w 420606"/>
                <a:gd name="connsiteY6" fmla="*/ 13 h 226905"/>
                <a:gd name="connsiteX7" fmla="*/ 163144 w 420606"/>
                <a:gd name="connsiteY7" fmla="*/ 26578 h 226905"/>
                <a:gd name="connsiteX8" fmla="*/ 225128 w 420606"/>
                <a:gd name="connsiteY8" fmla="*/ 99077 h 226905"/>
                <a:gd name="connsiteX9" fmla="*/ 292647 w 420606"/>
                <a:gd name="connsiteY9" fmla="*/ 135603 h 226905"/>
                <a:gd name="connsiteX10" fmla="*/ 419935 w 420606"/>
                <a:gd name="connsiteY10" fmla="*/ 146672 h 226905"/>
                <a:gd name="connsiteX11" fmla="*/ 421042 w 420606"/>
                <a:gd name="connsiteY11" fmla="*/ 153867 h 22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606" h="226905">
                  <a:moveTo>
                    <a:pt x="421042" y="153867"/>
                  </a:moveTo>
                  <a:cubicBezTo>
                    <a:pt x="400565" y="159401"/>
                    <a:pt x="380088" y="164382"/>
                    <a:pt x="360165" y="170469"/>
                  </a:cubicBezTo>
                  <a:cubicBezTo>
                    <a:pt x="305929" y="186519"/>
                    <a:pt x="251693" y="203675"/>
                    <a:pt x="197457" y="219171"/>
                  </a:cubicBezTo>
                  <a:cubicBezTo>
                    <a:pt x="145434" y="234114"/>
                    <a:pt x="94519" y="233007"/>
                    <a:pt x="50245" y="198694"/>
                  </a:cubicBezTo>
                  <a:cubicBezTo>
                    <a:pt x="31982" y="184858"/>
                    <a:pt x="19253" y="163828"/>
                    <a:pt x="4310" y="145565"/>
                  </a:cubicBezTo>
                  <a:cubicBezTo>
                    <a:pt x="2650" y="143905"/>
                    <a:pt x="2096" y="141138"/>
                    <a:pt x="2096" y="138924"/>
                  </a:cubicBezTo>
                  <a:cubicBezTo>
                    <a:pt x="-11739" y="66978"/>
                    <a:pt x="44710" y="-1094"/>
                    <a:pt x="118316" y="13"/>
                  </a:cubicBezTo>
                  <a:cubicBezTo>
                    <a:pt x="138240" y="13"/>
                    <a:pt x="151522" y="13849"/>
                    <a:pt x="163144" y="26578"/>
                  </a:cubicBezTo>
                  <a:cubicBezTo>
                    <a:pt x="184728" y="50375"/>
                    <a:pt x="205758" y="74173"/>
                    <a:pt x="225128" y="99077"/>
                  </a:cubicBezTo>
                  <a:cubicBezTo>
                    <a:pt x="242838" y="121768"/>
                    <a:pt x="263315" y="133943"/>
                    <a:pt x="292647" y="135603"/>
                  </a:cubicBezTo>
                  <a:cubicBezTo>
                    <a:pt x="335261" y="137817"/>
                    <a:pt x="377321" y="142798"/>
                    <a:pt x="419935" y="146672"/>
                  </a:cubicBezTo>
                  <a:cubicBezTo>
                    <a:pt x="420489" y="149439"/>
                    <a:pt x="420489" y="151653"/>
                    <a:pt x="421042" y="15386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20A4D9-AC36-4C3F-9A28-759C311F8EF1}"/>
                </a:ext>
              </a:extLst>
            </p:cNvPr>
            <p:cNvSpPr/>
            <p:nvPr/>
          </p:nvSpPr>
          <p:spPr>
            <a:xfrm>
              <a:off x="10075965" y="6293455"/>
              <a:ext cx="222930" cy="222930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C19C86C-2241-446D-BCA2-CF20D11829E3}"/>
                </a:ext>
              </a:extLst>
            </p:cNvPr>
            <p:cNvSpPr/>
            <p:nvPr/>
          </p:nvSpPr>
          <p:spPr>
            <a:xfrm>
              <a:off x="10300330" y="6286001"/>
              <a:ext cx="231848" cy="222930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007D3DC-D2A3-432F-981A-384AC24DA6D0}"/>
                </a:ext>
              </a:extLst>
            </p:cNvPr>
            <p:cNvSpPr/>
            <p:nvPr/>
          </p:nvSpPr>
          <p:spPr>
            <a:xfrm>
              <a:off x="9545895" y="6310723"/>
              <a:ext cx="255627" cy="222930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25179F0-A3D1-421F-B293-6473AE211256}"/>
                </a:ext>
              </a:extLst>
            </p:cNvPr>
            <p:cNvSpPr/>
            <p:nvPr/>
          </p:nvSpPr>
          <p:spPr>
            <a:xfrm>
              <a:off x="9004283" y="6487394"/>
              <a:ext cx="151593" cy="127813"/>
            </a:xfrm>
            <a:custGeom>
              <a:avLst/>
              <a:gdLst>
                <a:gd name="connsiteX0" fmla="*/ 74821 w 282248"/>
                <a:gd name="connsiteY0" fmla="*/ 44 h 237974"/>
                <a:gd name="connsiteX1" fmla="*/ 198789 w 282248"/>
                <a:gd name="connsiteY1" fmla="*/ 75310 h 237974"/>
                <a:gd name="connsiteX2" fmla="*/ 276269 w 282248"/>
                <a:gd name="connsiteY2" fmla="*/ 209240 h 237974"/>
                <a:gd name="connsiteX3" fmla="*/ 284570 w 282248"/>
                <a:gd name="connsiteY3" fmla="*/ 242999 h 237974"/>
                <a:gd name="connsiteX4" fmla="*/ 253025 w 282248"/>
                <a:gd name="connsiteY4" fmla="*/ 239679 h 237974"/>
                <a:gd name="connsiteX5" fmla="*/ 134038 w 282248"/>
                <a:gd name="connsiteY5" fmla="*/ 226396 h 237974"/>
                <a:gd name="connsiteX6" fmla="*/ 78141 w 282248"/>
                <a:gd name="connsiteY6" fmla="*/ 195958 h 237974"/>
                <a:gd name="connsiteX7" fmla="*/ 5642 w 282248"/>
                <a:gd name="connsiteY7" fmla="*/ 90806 h 237974"/>
                <a:gd name="connsiteX8" fmla="*/ 65966 w 282248"/>
                <a:gd name="connsiteY8" fmla="*/ 44 h 237974"/>
                <a:gd name="connsiteX9" fmla="*/ 74821 w 282248"/>
                <a:gd name="connsiteY9" fmla="*/ 44 h 23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248" h="237974">
                  <a:moveTo>
                    <a:pt x="74821" y="44"/>
                  </a:moveTo>
                  <a:cubicBezTo>
                    <a:pt x="130717" y="1151"/>
                    <a:pt x="169457" y="32696"/>
                    <a:pt x="198789" y="75310"/>
                  </a:cubicBezTo>
                  <a:cubicBezTo>
                    <a:pt x="227567" y="117925"/>
                    <a:pt x="251365" y="163859"/>
                    <a:pt x="276269" y="209240"/>
                  </a:cubicBezTo>
                  <a:cubicBezTo>
                    <a:pt x="281803" y="219202"/>
                    <a:pt x="281803" y="231377"/>
                    <a:pt x="284570" y="242999"/>
                  </a:cubicBezTo>
                  <a:cubicBezTo>
                    <a:pt x="274055" y="241893"/>
                    <a:pt x="263540" y="241339"/>
                    <a:pt x="253025" y="239679"/>
                  </a:cubicBezTo>
                  <a:cubicBezTo>
                    <a:pt x="213178" y="235252"/>
                    <a:pt x="173885" y="230271"/>
                    <a:pt x="134038" y="226396"/>
                  </a:cubicBezTo>
                  <a:cubicBezTo>
                    <a:pt x="110794" y="224183"/>
                    <a:pt x="93084" y="215328"/>
                    <a:pt x="78141" y="195958"/>
                  </a:cubicBezTo>
                  <a:cubicBezTo>
                    <a:pt x="52130" y="162199"/>
                    <a:pt x="23352" y="130653"/>
                    <a:pt x="5642" y="90806"/>
                  </a:cubicBezTo>
                  <a:cubicBezTo>
                    <a:pt x="-14835" y="43765"/>
                    <a:pt x="23905" y="-1616"/>
                    <a:pt x="65966" y="44"/>
                  </a:cubicBezTo>
                  <a:cubicBezTo>
                    <a:pt x="68733" y="44"/>
                    <a:pt x="71500" y="44"/>
                    <a:pt x="74821" y="4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7B789A-1B22-4C6C-B398-132E1E36B903}"/>
                </a:ext>
              </a:extLst>
            </p:cNvPr>
            <p:cNvSpPr/>
            <p:nvPr/>
          </p:nvSpPr>
          <p:spPr>
            <a:xfrm>
              <a:off x="9393195" y="5880987"/>
              <a:ext cx="202124" cy="109979"/>
            </a:xfrm>
            <a:custGeom>
              <a:avLst/>
              <a:gdLst>
                <a:gd name="connsiteX0" fmla="*/ 381193 w 376331"/>
                <a:gd name="connsiteY0" fmla="*/ 140682 h 204768"/>
                <a:gd name="connsiteX1" fmla="*/ 315335 w 376331"/>
                <a:gd name="connsiteY1" fmla="*/ 158392 h 204768"/>
                <a:gd name="connsiteX2" fmla="*/ 179191 w 376331"/>
                <a:gd name="connsiteY2" fmla="*/ 199899 h 204768"/>
                <a:gd name="connsiteX3" fmla="*/ 43048 w 376331"/>
                <a:gd name="connsiteY3" fmla="*/ 182743 h 204768"/>
                <a:gd name="connsiteX4" fmla="*/ 9842 w 376331"/>
                <a:gd name="connsiteY4" fmla="*/ 62649 h 204768"/>
                <a:gd name="connsiteX5" fmla="*/ 109459 w 376331"/>
                <a:gd name="connsiteY5" fmla="*/ 665 h 204768"/>
                <a:gd name="connsiteX6" fmla="*/ 143772 w 376331"/>
                <a:gd name="connsiteY6" fmla="*/ 18928 h 204768"/>
                <a:gd name="connsiteX7" fmla="*/ 191367 w 376331"/>
                <a:gd name="connsiteY7" fmla="*/ 73717 h 204768"/>
                <a:gd name="connsiteX8" fmla="*/ 225126 w 376331"/>
                <a:gd name="connsiteY8" fmla="*/ 110797 h 204768"/>
                <a:gd name="connsiteX9" fmla="*/ 254458 w 376331"/>
                <a:gd name="connsiteY9" fmla="*/ 122419 h 204768"/>
                <a:gd name="connsiteX10" fmla="*/ 380639 w 376331"/>
                <a:gd name="connsiteY10" fmla="*/ 134595 h 204768"/>
                <a:gd name="connsiteX11" fmla="*/ 381193 w 376331"/>
                <a:gd name="connsiteY11" fmla="*/ 140682 h 20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331" h="204768">
                  <a:moveTo>
                    <a:pt x="381193" y="140682"/>
                  </a:moveTo>
                  <a:cubicBezTo>
                    <a:pt x="359056" y="146770"/>
                    <a:pt x="337472" y="152304"/>
                    <a:pt x="315335" y="158392"/>
                  </a:cubicBezTo>
                  <a:cubicBezTo>
                    <a:pt x="269954" y="172228"/>
                    <a:pt x="225126" y="187170"/>
                    <a:pt x="179191" y="199899"/>
                  </a:cubicBezTo>
                  <a:cubicBezTo>
                    <a:pt x="132150" y="212628"/>
                    <a:pt x="85662" y="213735"/>
                    <a:pt x="43048" y="182743"/>
                  </a:cubicBezTo>
                  <a:cubicBezTo>
                    <a:pt x="-2333" y="150644"/>
                    <a:pt x="-8974" y="119652"/>
                    <a:pt x="9842" y="62649"/>
                  </a:cubicBezTo>
                  <a:cubicBezTo>
                    <a:pt x="24231" y="18928"/>
                    <a:pt x="63525" y="-4316"/>
                    <a:pt x="109459" y="665"/>
                  </a:cubicBezTo>
                  <a:cubicBezTo>
                    <a:pt x="121635" y="1772"/>
                    <a:pt x="134364" y="10073"/>
                    <a:pt x="143772" y="18928"/>
                  </a:cubicBezTo>
                  <a:cubicBezTo>
                    <a:pt x="160928" y="36084"/>
                    <a:pt x="175871" y="55454"/>
                    <a:pt x="191367" y="73717"/>
                  </a:cubicBezTo>
                  <a:cubicBezTo>
                    <a:pt x="202436" y="86446"/>
                    <a:pt x="212397" y="100282"/>
                    <a:pt x="225126" y="110797"/>
                  </a:cubicBezTo>
                  <a:cubicBezTo>
                    <a:pt x="232874" y="117438"/>
                    <a:pt x="244496" y="121312"/>
                    <a:pt x="254458" y="122419"/>
                  </a:cubicBezTo>
                  <a:cubicBezTo>
                    <a:pt x="296519" y="127400"/>
                    <a:pt x="338579" y="130720"/>
                    <a:pt x="380639" y="134595"/>
                  </a:cubicBezTo>
                  <a:cubicBezTo>
                    <a:pt x="380639" y="137362"/>
                    <a:pt x="381193" y="139022"/>
                    <a:pt x="381193" y="14068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BAFD1B-969F-4E69-93AF-74C8FD524AF5}"/>
                </a:ext>
              </a:extLst>
            </p:cNvPr>
            <p:cNvSpPr/>
            <p:nvPr/>
          </p:nvSpPr>
          <p:spPr>
            <a:xfrm>
              <a:off x="9781415" y="6008508"/>
              <a:ext cx="151593" cy="112951"/>
            </a:xfrm>
            <a:custGeom>
              <a:avLst/>
              <a:gdLst>
                <a:gd name="connsiteX0" fmla="*/ 160885 w 282248"/>
                <a:gd name="connsiteY0" fmla="*/ 142889 h 210303"/>
                <a:gd name="connsiteX1" fmla="*/ 268803 w 282248"/>
                <a:gd name="connsiteY1" fmla="*/ 163919 h 210303"/>
                <a:gd name="connsiteX2" fmla="*/ 230617 w 282248"/>
                <a:gd name="connsiteY2" fmla="*/ 174988 h 210303"/>
                <a:gd name="connsiteX3" fmla="*/ 124359 w 282248"/>
                <a:gd name="connsiteY3" fmla="*/ 207087 h 210303"/>
                <a:gd name="connsiteX4" fmla="*/ 21421 w 282248"/>
                <a:gd name="connsiteY4" fmla="*/ 188823 h 210303"/>
                <a:gd name="connsiteX5" fmla="*/ 1497 w 282248"/>
                <a:gd name="connsiteY5" fmla="*/ 140675 h 210303"/>
                <a:gd name="connsiteX6" fmla="*/ 5371 w 282248"/>
                <a:gd name="connsiteY6" fmla="*/ 118538 h 210303"/>
                <a:gd name="connsiteX7" fmla="*/ 111076 w 282248"/>
                <a:gd name="connsiteY7" fmla="*/ 82565 h 210303"/>
                <a:gd name="connsiteX8" fmla="*/ 109969 w 282248"/>
                <a:gd name="connsiteY8" fmla="*/ 68176 h 210303"/>
                <a:gd name="connsiteX9" fmla="*/ 114397 w 282248"/>
                <a:gd name="connsiteY9" fmla="*/ 15047 h 210303"/>
                <a:gd name="connsiteX10" fmla="*/ 174167 w 282248"/>
                <a:gd name="connsiteY10" fmla="*/ 3425 h 210303"/>
                <a:gd name="connsiteX11" fmla="*/ 236151 w 282248"/>
                <a:gd name="connsiteY11" fmla="*/ 51573 h 210303"/>
                <a:gd name="connsiteX12" fmla="*/ 282086 w 282248"/>
                <a:gd name="connsiteY12" fmla="*/ 135141 h 210303"/>
                <a:gd name="connsiteX13" fmla="*/ 284299 w 282248"/>
                <a:gd name="connsiteY13" fmla="*/ 154511 h 210303"/>
                <a:gd name="connsiteX14" fmla="*/ 266590 w 282248"/>
                <a:gd name="connsiteY14" fmla="*/ 154511 h 210303"/>
                <a:gd name="connsiteX15" fmla="*/ 160885 w 282248"/>
                <a:gd name="connsiteY15" fmla="*/ 14288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60885" y="142889"/>
                  </a:moveTo>
                  <a:cubicBezTo>
                    <a:pt x="192984" y="161705"/>
                    <a:pt x="231170" y="152297"/>
                    <a:pt x="268803" y="163919"/>
                  </a:cubicBezTo>
                  <a:cubicBezTo>
                    <a:pt x="253861" y="168347"/>
                    <a:pt x="242239" y="171667"/>
                    <a:pt x="230617" y="174988"/>
                  </a:cubicBezTo>
                  <a:cubicBezTo>
                    <a:pt x="195197" y="185503"/>
                    <a:pt x="159778" y="196571"/>
                    <a:pt x="124359" y="207087"/>
                  </a:cubicBezTo>
                  <a:cubicBezTo>
                    <a:pt x="87279" y="218155"/>
                    <a:pt x="52413" y="214281"/>
                    <a:pt x="21421" y="188823"/>
                  </a:cubicBezTo>
                  <a:cubicBezTo>
                    <a:pt x="6478" y="176648"/>
                    <a:pt x="-4037" y="162259"/>
                    <a:pt x="1497" y="140675"/>
                  </a:cubicBezTo>
                  <a:cubicBezTo>
                    <a:pt x="3711" y="133481"/>
                    <a:pt x="4264" y="125732"/>
                    <a:pt x="5371" y="118538"/>
                  </a:cubicBezTo>
                  <a:cubicBezTo>
                    <a:pt x="10352" y="77584"/>
                    <a:pt x="71229" y="44932"/>
                    <a:pt x="111076" y="82565"/>
                  </a:cubicBezTo>
                  <a:cubicBezTo>
                    <a:pt x="110523" y="76477"/>
                    <a:pt x="111629" y="71496"/>
                    <a:pt x="109969" y="68176"/>
                  </a:cubicBezTo>
                  <a:cubicBezTo>
                    <a:pt x="100561" y="49359"/>
                    <a:pt x="99454" y="30543"/>
                    <a:pt x="114397" y="15047"/>
                  </a:cubicBezTo>
                  <a:cubicBezTo>
                    <a:pt x="130999" y="-2663"/>
                    <a:pt x="152583" y="-2110"/>
                    <a:pt x="174167" y="3425"/>
                  </a:cubicBezTo>
                  <a:cubicBezTo>
                    <a:pt x="201285" y="10619"/>
                    <a:pt x="221762" y="28329"/>
                    <a:pt x="236151" y="51573"/>
                  </a:cubicBezTo>
                  <a:cubicBezTo>
                    <a:pt x="252754" y="78691"/>
                    <a:pt x="267143" y="106916"/>
                    <a:pt x="282086" y="135141"/>
                  </a:cubicBezTo>
                  <a:cubicBezTo>
                    <a:pt x="284853" y="140675"/>
                    <a:pt x="283746" y="147870"/>
                    <a:pt x="284299" y="154511"/>
                  </a:cubicBezTo>
                  <a:cubicBezTo>
                    <a:pt x="278212" y="154511"/>
                    <a:pt x="272124" y="155618"/>
                    <a:pt x="266590" y="154511"/>
                  </a:cubicBezTo>
                  <a:cubicBezTo>
                    <a:pt x="230617" y="151190"/>
                    <a:pt x="195751" y="147316"/>
                    <a:pt x="160885" y="14288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3B01746-8F99-4D52-B8D3-616564D701AE}"/>
                </a:ext>
              </a:extLst>
            </p:cNvPr>
            <p:cNvSpPr/>
            <p:nvPr/>
          </p:nvSpPr>
          <p:spPr>
            <a:xfrm>
              <a:off x="8777551" y="5976521"/>
              <a:ext cx="151593" cy="112951"/>
            </a:xfrm>
            <a:custGeom>
              <a:avLst/>
              <a:gdLst>
                <a:gd name="connsiteX0" fmla="*/ 271725 w 282248"/>
                <a:gd name="connsiteY0" fmla="*/ 158170 h 210303"/>
                <a:gd name="connsiteX1" fmla="*/ 261764 w 282248"/>
                <a:gd name="connsiteY1" fmla="*/ 166471 h 210303"/>
                <a:gd name="connsiteX2" fmla="*/ 111784 w 282248"/>
                <a:gd name="connsiteY2" fmla="*/ 209639 h 210303"/>
                <a:gd name="connsiteX3" fmla="*/ 18255 w 282248"/>
                <a:gd name="connsiteY3" fmla="*/ 185841 h 210303"/>
                <a:gd name="connsiteX4" fmla="*/ 43712 w 282248"/>
                <a:gd name="connsiteY4" fmla="*/ 70175 h 210303"/>
                <a:gd name="connsiteX5" fmla="*/ 116212 w 282248"/>
                <a:gd name="connsiteY5" fmla="*/ 88438 h 210303"/>
                <a:gd name="connsiteX6" fmla="*/ 102929 w 282248"/>
                <a:gd name="connsiteY6" fmla="*/ 61320 h 210303"/>
                <a:gd name="connsiteX7" fmla="*/ 137795 w 282248"/>
                <a:gd name="connsiteY7" fmla="*/ 996 h 210303"/>
                <a:gd name="connsiteX8" fmla="*/ 194799 w 282248"/>
                <a:gd name="connsiteY8" fmla="*/ 15939 h 210303"/>
                <a:gd name="connsiteX9" fmla="*/ 240733 w 282248"/>
                <a:gd name="connsiteY9" fmla="*/ 66854 h 210303"/>
                <a:gd name="connsiteX10" fmla="*/ 282794 w 282248"/>
                <a:gd name="connsiteY10" fmla="*/ 141014 h 210303"/>
                <a:gd name="connsiteX11" fmla="*/ 271725 w 282248"/>
                <a:gd name="connsiteY11" fmla="*/ 158170 h 210303"/>
                <a:gd name="connsiteX12" fmla="*/ 154952 w 282248"/>
                <a:gd name="connsiteY12" fmla="*/ 139353 h 210303"/>
                <a:gd name="connsiteX13" fmla="*/ 271725 w 282248"/>
                <a:gd name="connsiteY13" fmla="*/ 158170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2248" h="210303">
                  <a:moveTo>
                    <a:pt x="271725" y="158170"/>
                  </a:moveTo>
                  <a:cubicBezTo>
                    <a:pt x="268405" y="160937"/>
                    <a:pt x="265638" y="165365"/>
                    <a:pt x="261764" y="166471"/>
                  </a:cubicBezTo>
                  <a:cubicBezTo>
                    <a:pt x="211955" y="181414"/>
                    <a:pt x="162146" y="196910"/>
                    <a:pt x="111784" y="209639"/>
                  </a:cubicBezTo>
                  <a:cubicBezTo>
                    <a:pt x="77472" y="218494"/>
                    <a:pt x="47033" y="209086"/>
                    <a:pt x="18255" y="185841"/>
                  </a:cubicBezTo>
                  <a:cubicBezTo>
                    <a:pt x="-19378" y="155956"/>
                    <a:pt x="7186" y="79030"/>
                    <a:pt x="43712" y="70175"/>
                  </a:cubicBezTo>
                  <a:cubicBezTo>
                    <a:pt x="72491" y="62980"/>
                    <a:pt x="95735" y="64641"/>
                    <a:pt x="116212" y="88438"/>
                  </a:cubicBezTo>
                  <a:cubicBezTo>
                    <a:pt x="111784" y="79583"/>
                    <a:pt x="106803" y="70728"/>
                    <a:pt x="102929" y="61320"/>
                  </a:cubicBezTo>
                  <a:cubicBezTo>
                    <a:pt x="91307" y="31988"/>
                    <a:pt x="106803" y="5977"/>
                    <a:pt x="137795" y="996"/>
                  </a:cubicBezTo>
                  <a:cubicBezTo>
                    <a:pt x="159379" y="-2324"/>
                    <a:pt x="179303" y="2656"/>
                    <a:pt x="194799" y="15939"/>
                  </a:cubicBezTo>
                  <a:cubicBezTo>
                    <a:pt x="211955" y="30881"/>
                    <a:pt x="228004" y="48038"/>
                    <a:pt x="240733" y="66854"/>
                  </a:cubicBezTo>
                  <a:cubicBezTo>
                    <a:pt x="256783" y="90098"/>
                    <a:pt x="268958" y="116109"/>
                    <a:pt x="282794" y="141014"/>
                  </a:cubicBezTo>
                  <a:cubicBezTo>
                    <a:pt x="289435" y="153189"/>
                    <a:pt x="286668" y="159830"/>
                    <a:pt x="271725" y="158170"/>
                  </a:cubicBezTo>
                  <a:cubicBezTo>
                    <a:pt x="232432" y="152082"/>
                    <a:pt x="193692" y="145995"/>
                    <a:pt x="154952" y="139353"/>
                  </a:cubicBezTo>
                  <a:cubicBezTo>
                    <a:pt x="192031" y="158723"/>
                    <a:pt x="232432" y="157063"/>
                    <a:pt x="271725" y="15817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160ED6E-0A7B-4D11-910E-1734ED91DEDE}"/>
                </a:ext>
              </a:extLst>
            </p:cNvPr>
            <p:cNvSpPr/>
            <p:nvPr/>
          </p:nvSpPr>
          <p:spPr>
            <a:xfrm>
              <a:off x="10295719" y="5910303"/>
              <a:ext cx="151593" cy="112951"/>
            </a:xfrm>
            <a:custGeom>
              <a:avLst/>
              <a:gdLst>
                <a:gd name="connsiteX0" fmla="*/ 152990 w 282248"/>
                <a:gd name="connsiteY0" fmla="*/ 142549 h 210303"/>
                <a:gd name="connsiteX1" fmla="*/ 267550 w 282248"/>
                <a:gd name="connsiteY1" fmla="*/ 163579 h 210303"/>
                <a:gd name="connsiteX2" fmla="*/ 248733 w 282248"/>
                <a:gd name="connsiteY2" fmla="*/ 170220 h 210303"/>
                <a:gd name="connsiteX3" fmla="*/ 137494 w 282248"/>
                <a:gd name="connsiteY3" fmla="*/ 203426 h 210303"/>
                <a:gd name="connsiteX4" fmla="*/ 25148 w 282248"/>
                <a:gd name="connsiteY4" fmla="*/ 191804 h 210303"/>
                <a:gd name="connsiteX5" fmla="*/ 1350 w 282248"/>
                <a:gd name="connsiteY5" fmla="*/ 127606 h 210303"/>
                <a:gd name="connsiteX6" fmla="*/ 47285 w 282248"/>
                <a:gd name="connsiteY6" fmla="*/ 70603 h 210303"/>
                <a:gd name="connsiteX7" fmla="*/ 112036 w 282248"/>
                <a:gd name="connsiteY7" fmla="*/ 90527 h 210303"/>
                <a:gd name="connsiteX8" fmla="*/ 121998 w 282248"/>
                <a:gd name="connsiteY8" fmla="*/ 99382 h 210303"/>
                <a:gd name="connsiteX9" fmla="*/ 107609 w 282248"/>
                <a:gd name="connsiteY9" fmla="*/ 67283 h 210303"/>
                <a:gd name="connsiteX10" fmla="*/ 115910 w 282248"/>
                <a:gd name="connsiteY10" fmla="*/ 13047 h 210303"/>
                <a:gd name="connsiteX11" fmla="*/ 171253 w 282248"/>
                <a:gd name="connsiteY11" fmla="*/ 3638 h 210303"/>
                <a:gd name="connsiteX12" fmla="*/ 228256 w 282248"/>
                <a:gd name="connsiteY12" fmla="*/ 46806 h 210303"/>
                <a:gd name="connsiteX13" fmla="*/ 281385 w 282248"/>
                <a:gd name="connsiteY13" fmla="*/ 142549 h 210303"/>
                <a:gd name="connsiteX14" fmla="*/ 286366 w 282248"/>
                <a:gd name="connsiteY14" fmla="*/ 159152 h 210303"/>
                <a:gd name="connsiteX15" fmla="*/ 220508 w 282248"/>
                <a:gd name="connsiteY15" fmla="*/ 150297 h 210303"/>
                <a:gd name="connsiteX16" fmla="*/ 152990 w 282248"/>
                <a:gd name="connsiteY16" fmla="*/ 14254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248" h="210303">
                  <a:moveTo>
                    <a:pt x="152990" y="142549"/>
                  </a:moveTo>
                  <a:cubicBezTo>
                    <a:pt x="190623" y="164133"/>
                    <a:pt x="229363" y="151957"/>
                    <a:pt x="267550" y="163579"/>
                  </a:cubicBezTo>
                  <a:cubicBezTo>
                    <a:pt x="259248" y="166347"/>
                    <a:pt x="254267" y="168560"/>
                    <a:pt x="248733" y="170220"/>
                  </a:cubicBezTo>
                  <a:cubicBezTo>
                    <a:pt x="211653" y="181289"/>
                    <a:pt x="174574" y="191804"/>
                    <a:pt x="137494" y="203426"/>
                  </a:cubicBezTo>
                  <a:cubicBezTo>
                    <a:pt x="98200" y="215602"/>
                    <a:pt x="60567" y="218369"/>
                    <a:pt x="25148" y="191804"/>
                  </a:cubicBezTo>
                  <a:cubicBezTo>
                    <a:pt x="3011" y="174648"/>
                    <a:pt x="-3077" y="153618"/>
                    <a:pt x="1350" y="127606"/>
                  </a:cubicBezTo>
                  <a:cubicBezTo>
                    <a:pt x="6331" y="100488"/>
                    <a:pt x="18507" y="78905"/>
                    <a:pt x="47285" y="70603"/>
                  </a:cubicBezTo>
                  <a:cubicBezTo>
                    <a:pt x="73849" y="62855"/>
                    <a:pt x="96540" y="65069"/>
                    <a:pt x="112036" y="90527"/>
                  </a:cubicBezTo>
                  <a:cubicBezTo>
                    <a:pt x="113143" y="92740"/>
                    <a:pt x="115910" y="94401"/>
                    <a:pt x="121998" y="99382"/>
                  </a:cubicBezTo>
                  <a:cubicBezTo>
                    <a:pt x="115910" y="85546"/>
                    <a:pt x="112036" y="76691"/>
                    <a:pt x="107609" y="67283"/>
                  </a:cubicBezTo>
                  <a:cubicBezTo>
                    <a:pt x="98200" y="47359"/>
                    <a:pt x="99307" y="28543"/>
                    <a:pt x="115910" y="13047"/>
                  </a:cubicBezTo>
                  <a:cubicBezTo>
                    <a:pt x="131959" y="-1896"/>
                    <a:pt x="151883" y="-2449"/>
                    <a:pt x="171253" y="3638"/>
                  </a:cubicBezTo>
                  <a:cubicBezTo>
                    <a:pt x="195051" y="10833"/>
                    <a:pt x="215527" y="25222"/>
                    <a:pt x="228256" y="46806"/>
                  </a:cubicBezTo>
                  <a:cubicBezTo>
                    <a:pt x="247073" y="78351"/>
                    <a:pt x="263676" y="110450"/>
                    <a:pt x="281385" y="142549"/>
                  </a:cubicBezTo>
                  <a:cubicBezTo>
                    <a:pt x="283599" y="146423"/>
                    <a:pt x="284152" y="151404"/>
                    <a:pt x="286366" y="159152"/>
                  </a:cubicBezTo>
                  <a:cubicBezTo>
                    <a:pt x="263122" y="155831"/>
                    <a:pt x="242092" y="153064"/>
                    <a:pt x="220508" y="150297"/>
                  </a:cubicBezTo>
                  <a:cubicBezTo>
                    <a:pt x="200031" y="147530"/>
                    <a:pt x="179001" y="145316"/>
                    <a:pt x="152990" y="14254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614AEB5-CC7B-4FCF-9F41-132E28C4F086}"/>
                </a:ext>
              </a:extLst>
            </p:cNvPr>
            <p:cNvSpPr/>
            <p:nvPr/>
          </p:nvSpPr>
          <p:spPr>
            <a:xfrm>
              <a:off x="9391080" y="6526110"/>
              <a:ext cx="151593" cy="112951"/>
            </a:xfrm>
            <a:custGeom>
              <a:avLst/>
              <a:gdLst>
                <a:gd name="connsiteX0" fmla="*/ 116165 w 282248"/>
                <a:gd name="connsiteY0" fmla="*/ 86239 h 210303"/>
                <a:gd name="connsiteX1" fmla="*/ 105096 w 282248"/>
                <a:gd name="connsiteY1" fmla="*/ 61335 h 210303"/>
                <a:gd name="connsiteX2" fmla="*/ 154905 w 282248"/>
                <a:gd name="connsiteY2" fmla="*/ 458 h 210303"/>
                <a:gd name="connsiteX3" fmla="*/ 225191 w 282248"/>
                <a:gd name="connsiteY3" fmla="*/ 44179 h 210303"/>
                <a:gd name="connsiteX4" fmla="*/ 283854 w 282248"/>
                <a:gd name="connsiteY4" fmla="*/ 146563 h 210303"/>
                <a:gd name="connsiteX5" fmla="*/ 285515 w 282248"/>
                <a:gd name="connsiteY5" fmla="*/ 158739 h 210303"/>
                <a:gd name="connsiteX6" fmla="*/ 109524 w 282248"/>
                <a:gd name="connsiteY6" fmla="*/ 209654 h 210303"/>
                <a:gd name="connsiteX7" fmla="*/ 15994 w 282248"/>
                <a:gd name="connsiteY7" fmla="*/ 182536 h 210303"/>
                <a:gd name="connsiteX8" fmla="*/ 4373 w 282248"/>
                <a:gd name="connsiteY8" fmla="*/ 114465 h 210303"/>
                <a:gd name="connsiteX9" fmla="*/ 53074 w 282248"/>
                <a:gd name="connsiteY9" fmla="*/ 67423 h 210303"/>
                <a:gd name="connsiteX10" fmla="*/ 112291 w 282248"/>
                <a:gd name="connsiteY10" fmla="*/ 89560 h 210303"/>
                <a:gd name="connsiteX11" fmla="*/ 116165 w 282248"/>
                <a:gd name="connsiteY11" fmla="*/ 86239 h 210303"/>
                <a:gd name="connsiteX12" fmla="*/ 260610 w 282248"/>
                <a:gd name="connsiteY12" fmla="*/ 155972 h 210303"/>
                <a:gd name="connsiteX13" fmla="*/ 159333 w 282248"/>
                <a:gd name="connsiteY13" fmla="*/ 143243 h 210303"/>
                <a:gd name="connsiteX14" fmla="*/ 260610 w 282248"/>
                <a:gd name="connsiteY14" fmla="*/ 155972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248" h="210303">
                  <a:moveTo>
                    <a:pt x="116165" y="86239"/>
                  </a:moveTo>
                  <a:cubicBezTo>
                    <a:pt x="112291" y="77938"/>
                    <a:pt x="108417" y="70190"/>
                    <a:pt x="105096" y="61335"/>
                  </a:cubicBezTo>
                  <a:cubicBezTo>
                    <a:pt x="92368" y="24255"/>
                    <a:pt x="115612" y="-3969"/>
                    <a:pt x="154905" y="458"/>
                  </a:cubicBezTo>
                  <a:cubicBezTo>
                    <a:pt x="185344" y="3779"/>
                    <a:pt x="209141" y="19828"/>
                    <a:pt x="225191" y="44179"/>
                  </a:cubicBezTo>
                  <a:cubicBezTo>
                    <a:pt x="246774" y="76831"/>
                    <a:pt x="264484" y="112251"/>
                    <a:pt x="283854" y="146563"/>
                  </a:cubicBezTo>
                  <a:cubicBezTo>
                    <a:pt x="285515" y="149330"/>
                    <a:pt x="284961" y="153205"/>
                    <a:pt x="285515" y="158739"/>
                  </a:cubicBezTo>
                  <a:cubicBezTo>
                    <a:pt x="226851" y="175895"/>
                    <a:pt x="168187" y="193605"/>
                    <a:pt x="109524" y="209654"/>
                  </a:cubicBezTo>
                  <a:cubicBezTo>
                    <a:pt x="73551" y="219062"/>
                    <a:pt x="42559" y="208547"/>
                    <a:pt x="15994" y="182536"/>
                  </a:cubicBezTo>
                  <a:cubicBezTo>
                    <a:pt x="-5036" y="162059"/>
                    <a:pt x="-1162" y="137708"/>
                    <a:pt x="4373" y="114465"/>
                  </a:cubicBezTo>
                  <a:cubicBezTo>
                    <a:pt x="10460" y="90114"/>
                    <a:pt x="27616" y="74064"/>
                    <a:pt x="53074" y="67423"/>
                  </a:cubicBezTo>
                  <a:cubicBezTo>
                    <a:pt x="77979" y="60782"/>
                    <a:pt x="96795" y="69083"/>
                    <a:pt x="112291" y="89560"/>
                  </a:cubicBezTo>
                  <a:cubicBezTo>
                    <a:pt x="113951" y="88453"/>
                    <a:pt x="115058" y="87346"/>
                    <a:pt x="116165" y="86239"/>
                  </a:cubicBezTo>
                  <a:close/>
                  <a:moveTo>
                    <a:pt x="260610" y="155972"/>
                  </a:moveTo>
                  <a:cubicBezTo>
                    <a:pt x="226851" y="151544"/>
                    <a:pt x="193092" y="147670"/>
                    <a:pt x="159333" y="143243"/>
                  </a:cubicBezTo>
                  <a:cubicBezTo>
                    <a:pt x="191985" y="158739"/>
                    <a:pt x="226851" y="154311"/>
                    <a:pt x="260610" y="15597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6A0609-F9EF-4B35-9480-A0AECA519AA8}"/>
                </a:ext>
              </a:extLst>
            </p:cNvPr>
            <p:cNvSpPr/>
            <p:nvPr/>
          </p:nvSpPr>
          <p:spPr>
            <a:xfrm>
              <a:off x="9980796" y="6538405"/>
              <a:ext cx="151593" cy="112951"/>
            </a:xfrm>
            <a:custGeom>
              <a:avLst/>
              <a:gdLst>
                <a:gd name="connsiteX0" fmla="*/ 103454 w 282248"/>
                <a:gd name="connsiteY0" fmla="*/ 72203 h 210303"/>
                <a:gd name="connsiteX1" fmla="*/ 98473 w 282248"/>
                <a:gd name="connsiteY1" fmla="*/ 55047 h 210303"/>
                <a:gd name="connsiteX2" fmla="*/ 132785 w 282248"/>
                <a:gd name="connsiteY2" fmla="*/ 811 h 210303"/>
                <a:gd name="connsiteX3" fmla="*/ 201964 w 282248"/>
                <a:gd name="connsiteY3" fmla="*/ 25162 h 210303"/>
                <a:gd name="connsiteX4" fmla="*/ 265608 w 282248"/>
                <a:gd name="connsiteY4" fmla="*/ 119798 h 210303"/>
                <a:gd name="connsiteX5" fmla="*/ 283871 w 282248"/>
                <a:gd name="connsiteY5" fmla="*/ 154664 h 210303"/>
                <a:gd name="connsiteX6" fmla="*/ 239044 w 282248"/>
                <a:gd name="connsiteY6" fmla="*/ 170713 h 210303"/>
                <a:gd name="connsiteX7" fmla="*/ 109541 w 282248"/>
                <a:gd name="connsiteY7" fmla="*/ 207793 h 210303"/>
                <a:gd name="connsiteX8" fmla="*/ 18225 w 282248"/>
                <a:gd name="connsiteY8" fmla="*/ 182889 h 210303"/>
                <a:gd name="connsiteX9" fmla="*/ 15458 w 282248"/>
                <a:gd name="connsiteY9" fmla="*/ 91573 h 210303"/>
                <a:gd name="connsiteX10" fmla="*/ 103454 w 282248"/>
                <a:gd name="connsiteY10" fmla="*/ 72203 h 210303"/>
                <a:gd name="connsiteX11" fmla="*/ 170418 w 282248"/>
                <a:gd name="connsiteY11" fmla="*/ 145256 h 210303"/>
                <a:gd name="connsiteX12" fmla="*/ 169311 w 282248"/>
                <a:gd name="connsiteY12" fmla="*/ 150237 h 210303"/>
                <a:gd name="connsiteX13" fmla="*/ 229635 w 282248"/>
                <a:gd name="connsiteY13" fmla="*/ 154664 h 210303"/>
                <a:gd name="connsiteX14" fmla="*/ 229635 w 282248"/>
                <a:gd name="connsiteY14" fmla="*/ 151343 h 210303"/>
                <a:gd name="connsiteX15" fmla="*/ 170418 w 282248"/>
                <a:gd name="connsiteY15" fmla="*/ 145256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03454" y="72203"/>
                  </a:moveTo>
                  <a:cubicBezTo>
                    <a:pt x="101240" y="64455"/>
                    <a:pt x="100133" y="59474"/>
                    <a:pt x="98473" y="55047"/>
                  </a:cubicBezTo>
                  <a:cubicBezTo>
                    <a:pt x="89618" y="29035"/>
                    <a:pt x="105667" y="3578"/>
                    <a:pt x="132785" y="811"/>
                  </a:cubicBezTo>
                  <a:cubicBezTo>
                    <a:pt x="159903" y="-2510"/>
                    <a:pt x="185361" y="4131"/>
                    <a:pt x="201964" y="25162"/>
                  </a:cubicBezTo>
                  <a:cubicBezTo>
                    <a:pt x="225208" y="55047"/>
                    <a:pt x="245131" y="87699"/>
                    <a:pt x="265608" y="119798"/>
                  </a:cubicBezTo>
                  <a:cubicBezTo>
                    <a:pt x="272249" y="129760"/>
                    <a:pt x="276677" y="140828"/>
                    <a:pt x="283871" y="154664"/>
                  </a:cubicBezTo>
                  <a:cubicBezTo>
                    <a:pt x="267268" y="160752"/>
                    <a:pt x="253433" y="166286"/>
                    <a:pt x="239044" y="170713"/>
                  </a:cubicBezTo>
                  <a:cubicBezTo>
                    <a:pt x="195876" y="183442"/>
                    <a:pt x="153262" y="197278"/>
                    <a:pt x="109541" y="207793"/>
                  </a:cubicBezTo>
                  <a:cubicBezTo>
                    <a:pt x="75782" y="216095"/>
                    <a:pt x="43683" y="210007"/>
                    <a:pt x="18225" y="182889"/>
                  </a:cubicBezTo>
                  <a:cubicBezTo>
                    <a:pt x="-5019" y="157985"/>
                    <a:pt x="-6125" y="119245"/>
                    <a:pt x="15458" y="91573"/>
                  </a:cubicBezTo>
                  <a:cubicBezTo>
                    <a:pt x="35382" y="66115"/>
                    <a:pt x="64160" y="58921"/>
                    <a:pt x="103454" y="72203"/>
                  </a:cubicBezTo>
                  <a:close/>
                  <a:moveTo>
                    <a:pt x="170418" y="145256"/>
                  </a:moveTo>
                  <a:cubicBezTo>
                    <a:pt x="169865" y="146916"/>
                    <a:pt x="169865" y="148576"/>
                    <a:pt x="169311" y="150237"/>
                  </a:cubicBezTo>
                  <a:cubicBezTo>
                    <a:pt x="189235" y="151897"/>
                    <a:pt x="209712" y="153557"/>
                    <a:pt x="229635" y="154664"/>
                  </a:cubicBezTo>
                  <a:cubicBezTo>
                    <a:pt x="229635" y="153557"/>
                    <a:pt x="229635" y="152450"/>
                    <a:pt x="229635" y="151343"/>
                  </a:cubicBezTo>
                  <a:cubicBezTo>
                    <a:pt x="210265" y="149683"/>
                    <a:pt x="190342" y="147469"/>
                    <a:pt x="170418" y="14525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20F6D7-B3F7-4C90-ACE5-EA2661A775E9}"/>
                </a:ext>
              </a:extLst>
            </p:cNvPr>
            <p:cNvSpPr/>
            <p:nvPr/>
          </p:nvSpPr>
          <p:spPr>
            <a:xfrm>
              <a:off x="9469225" y="5831857"/>
              <a:ext cx="139703" cy="118896"/>
            </a:xfrm>
            <a:custGeom>
              <a:avLst/>
              <a:gdLst>
                <a:gd name="connsiteX0" fmla="*/ 0 w 260111"/>
                <a:gd name="connsiteY0" fmla="*/ 62808 h 221371"/>
                <a:gd name="connsiteX1" fmla="*/ 46488 w 260111"/>
                <a:gd name="connsiteY1" fmla="*/ 3038 h 221371"/>
                <a:gd name="connsiteX2" fmla="*/ 167135 w 260111"/>
                <a:gd name="connsiteY2" fmla="*/ 50633 h 221371"/>
                <a:gd name="connsiteX3" fmla="*/ 258451 w 260111"/>
                <a:gd name="connsiteY3" fmla="*/ 207807 h 221371"/>
                <a:gd name="connsiteX4" fmla="*/ 259005 w 260111"/>
                <a:gd name="connsiteY4" fmla="*/ 222196 h 221371"/>
                <a:gd name="connsiteX5" fmla="*/ 245169 w 260111"/>
                <a:gd name="connsiteY5" fmla="*/ 224410 h 221371"/>
                <a:gd name="connsiteX6" fmla="*/ 154407 w 260111"/>
                <a:gd name="connsiteY6" fmla="*/ 210574 h 221371"/>
                <a:gd name="connsiteX7" fmla="*/ 147212 w 260111"/>
                <a:gd name="connsiteY7" fmla="*/ 210020 h 221371"/>
                <a:gd name="connsiteX8" fmla="*/ 59770 w 260111"/>
                <a:gd name="connsiteY8" fmla="*/ 167960 h 221371"/>
                <a:gd name="connsiteX9" fmla="*/ 2767 w 260111"/>
                <a:gd name="connsiteY9" fmla="*/ 73877 h 221371"/>
                <a:gd name="connsiteX10" fmla="*/ 0 w 260111"/>
                <a:gd name="connsiteY10" fmla="*/ 62808 h 2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111" h="221371">
                  <a:moveTo>
                    <a:pt x="0" y="62808"/>
                  </a:moveTo>
                  <a:cubicBezTo>
                    <a:pt x="0" y="33477"/>
                    <a:pt x="19923" y="8572"/>
                    <a:pt x="46488" y="3038"/>
                  </a:cubicBezTo>
                  <a:cubicBezTo>
                    <a:pt x="97403" y="-8031"/>
                    <a:pt x="139464" y="11893"/>
                    <a:pt x="167135" y="50633"/>
                  </a:cubicBezTo>
                  <a:cubicBezTo>
                    <a:pt x="202002" y="99888"/>
                    <a:pt x="228566" y="154678"/>
                    <a:pt x="258451" y="207807"/>
                  </a:cubicBezTo>
                  <a:cubicBezTo>
                    <a:pt x="260665" y="211681"/>
                    <a:pt x="261218" y="218875"/>
                    <a:pt x="259005" y="222196"/>
                  </a:cubicBezTo>
                  <a:cubicBezTo>
                    <a:pt x="257345" y="224963"/>
                    <a:pt x="249596" y="224963"/>
                    <a:pt x="245169" y="224410"/>
                  </a:cubicBezTo>
                  <a:cubicBezTo>
                    <a:pt x="214730" y="219982"/>
                    <a:pt x="184845" y="215555"/>
                    <a:pt x="154407" y="210574"/>
                  </a:cubicBezTo>
                  <a:cubicBezTo>
                    <a:pt x="152193" y="210020"/>
                    <a:pt x="149979" y="210020"/>
                    <a:pt x="147212" y="210020"/>
                  </a:cubicBezTo>
                  <a:cubicBezTo>
                    <a:pt x="112346" y="208360"/>
                    <a:pt x="81354" y="202273"/>
                    <a:pt x="59770" y="167960"/>
                  </a:cubicBezTo>
                  <a:cubicBezTo>
                    <a:pt x="39847" y="136968"/>
                    <a:pt x="13282" y="110403"/>
                    <a:pt x="2767" y="73877"/>
                  </a:cubicBezTo>
                  <a:cubicBezTo>
                    <a:pt x="1660" y="69450"/>
                    <a:pt x="553" y="65022"/>
                    <a:pt x="0" y="62808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26F50F-2E8E-4D13-AE91-8A12C3F7CA80}"/>
                </a:ext>
              </a:extLst>
            </p:cNvPr>
            <p:cNvSpPr/>
            <p:nvPr/>
          </p:nvSpPr>
          <p:spPr>
            <a:xfrm>
              <a:off x="10383019" y="6065148"/>
              <a:ext cx="136730" cy="104034"/>
            </a:xfrm>
            <a:custGeom>
              <a:avLst/>
              <a:gdLst>
                <a:gd name="connsiteX0" fmla="*/ 125485 w 254577"/>
                <a:gd name="connsiteY0" fmla="*/ 107716 h 193700"/>
                <a:gd name="connsiteX1" fmla="*/ 100028 w 254577"/>
                <a:gd name="connsiteY1" fmla="*/ 67315 h 193700"/>
                <a:gd name="connsiteX2" fmla="*/ 101134 w 254577"/>
                <a:gd name="connsiteY2" fmla="*/ 15847 h 193700"/>
                <a:gd name="connsiteX3" fmla="*/ 155370 w 254577"/>
                <a:gd name="connsiteY3" fmla="*/ 4778 h 193700"/>
                <a:gd name="connsiteX4" fmla="*/ 202412 w 254577"/>
                <a:gd name="connsiteY4" fmla="*/ 38537 h 193700"/>
                <a:gd name="connsiteX5" fmla="*/ 253881 w 254577"/>
                <a:gd name="connsiteY5" fmla="*/ 124872 h 193700"/>
                <a:gd name="connsiteX6" fmla="*/ 259415 w 254577"/>
                <a:gd name="connsiteY6" fmla="*/ 146456 h 193700"/>
                <a:gd name="connsiteX7" fmla="*/ 99474 w 254577"/>
                <a:gd name="connsiteY7" fmla="*/ 194604 h 193700"/>
                <a:gd name="connsiteX8" fmla="*/ 9265 w 254577"/>
                <a:gd name="connsiteY8" fmla="*/ 165272 h 193700"/>
                <a:gd name="connsiteX9" fmla="*/ 14246 w 254577"/>
                <a:gd name="connsiteY9" fmla="*/ 87239 h 193700"/>
                <a:gd name="connsiteX10" fmla="*/ 77890 w 254577"/>
                <a:gd name="connsiteY10" fmla="*/ 65102 h 193700"/>
                <a:gd name="connsiteX11" fmla="*/ 97814 w 254577"/>
                <a:gd name="connsiteY11" fmla="*/ 81151 h 193700"/>
                <a:gd name="connsiteX12" fmla="*/ 121611 w 254577"/>
                <a:gd name="connsiteY12" fmla="*/ 110483 h 193700"/>
                <a:gd name="connsiteX13" fmla="*/ 125485 w 254577"/>
                <a:gd name="connsiteY13" fmla="*/ 107716 h 193700"/>
                <a:gd name="connsiteX14" fmla="*/ 232850 w 254577"/>
                <a:gd name="connsiteY14" fmla="*/ 148670 h 193700"/>
                <a:gd name="connsiteX15" fmla="*/ 233404 w 254577"/>
                <a:gd name="connsiteY15" fmla="*/ 143135 h 193700"/>
                <a:gd name="connsiteX16" fmla="*/ 185809 w 254577"/>
                <a:gd name="connsiteY16" fmla="*/ 136494 h 193700"/>
                <a:gd name="connsiteX17" fmla="*/ 133787 w 254577"/>
                <a:gd name="connsiteY17" fmla="*/ 127639 h 193700"/>
                <a:gd name="connsiteX18" fmla="*/ 232850 w 254577"/>
                <a:gd name="connsiteY18" fmla="*/ 148670 h 1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577" h="193700">
                  <a:moveTo>
                    <a:pt x="125485" y="107716"/>
                  </a:moveTo>
                  <a:cubicBezTo>
                    <a:pt x="117184" y="94434"/>
                    <a:pt x="107222" y="81705"/>
                    <a:pt x="100028" y="67315"/>
                  </a:cubicBezTo>
                  <a:cubicBezTo>
                    <a:pt x="91172" y="50159"/>
                    <a:pt x="86192" y="31896"/>
                    <a:pt x="101134" y="15847"/>
                  </a:cubicBezTo>
                  <a:cubicBezTo>
                    <a:pt x="116077" y="-756"/>
                    <a:pt x="136554" y="-4077"/>
                    <a:pt x="155370" y="4778"/>
                  </a:cubicBezTo>
                  <a:cubicBezTo>
                    <a:pt x="172527" y="13079"/>
                    <a:pt x="191343" y="23595"/>
                    <a:pt x="202412" y="38537"/>
                  </a:cubicBezTo>
                  <a:cubicBezTo>
                    <a:pt x="222335" y="65102"/>
                    <a:pt x="237278" y="95540"/>
                    <a:pt x="253881" y="124872"/>
                  </a:cubicBezTo>
                  <a:cubicBezTo>
                    <a:pt x="257201" y="130406"/>
                    <a:pt x="257201" y="138154"/>
                    <a:pt x="259415" y="146456"/>
                  </a:cubicBezTo>
                  <a:cubicBezTo>
                    <a:pt x="205179" y="163059"/>
                    <a:pt x="153157" y="180768"/>
                    <a:pt x="99474" y="194604"/>
                  </a:cubicBezTo>
                  <a:cubicBezTo>
                    <a:pt x="65161" y="203459"/>
                    <a:pt x="32509" y="195711"/>
                    <a:pt x="9265" y="165272"/>
                  </a:cubicBezTo>
                  <a:cubicBezTo>
                    <a:pt x="-4571" y="147563"/>
                    <a:pt x="-2911" y="111590"/>
                    <a:pt x="14246" y="87239"/>
                  </a:cubicBezTo>
                  <a:cubicBezTo>
                    <a:pt x="25868" y="70636"/>
                    <a:pt x="60181" y="57907"/>
                    <a:pt x="77890" y="65102"/>
                  </a:cubicBezTo>
                  <a:cubicBezTo>
                    <a:pt x="85638" y="68422"/>
                    <a:pt x="92279" y="74510"/>
                    <a:pt x="97814" y="81151"/>
                  </a:cubicBezTo>
                  <a:cubicBezTo>
                    <a:pt x="106115" y="90559"/>
                    <a:pt x="113863" y="100521"/>
                    <a:pt x="121611" y="110483"/>
                  </a:cubicBezTo>
                  <a:cubicBezTo>
                    <a:pt x="123271" y="109376"/>
                    <a:pt x="124378" y="108269"/>
                    <a:pt x="125485" y="107716"/>
                  </a:cubicBezTo>
                  <a:close/>
                  <a:moveTo>
                    <a:pt x="232850" y="148670"/>
                  </a:moveTo>
                  <a:cubicBezTo>
                    <a:pt x="232850" y="147009"/>
                    <a:pt x="232850" y="144795"/>
                    <a:pt x="233404" y="143135"/>
                  </a:cubicBezTo>
                  <a:cubicBezTo>
                    <a:pt x="217354" y="140922"/>
                    <a:pt x="201858" y="139261"/>
                    <a:pt x="185809" y="136494"/>
                  </a:cubicBezTo>
                  <a:cubicBezTo>
                    <a:pt x="169759" y="134280"/>
                    <a:pt x="154263" y="130960"/>
                    <a:pt x="133787" y="127639"/>
                  </a:cubicBezTo>
                  <a:cubicBezTo>
                    <a:pt x="166439" y="150883"/>
                    <a:pt x="200751" y="143135"/>
                    <a:pt x="232850" y="14867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1676F76-9F29-46EE-9E7D-117F3DB93B48}"/>
                </a:ext>
              </a:extLst>
            </p:cNvPr>
            <p:cNvSpPr/>
            <p:nvPr/>
          </p:nvSpPr>
          <p:spPr>
            <a:xfrm>
              <a:off x="9215422" y="6609588"/>
              <a:ext cx="130786" cy="95117"/>
            </a:xfrm>
            <a:custGeom>
              <a:avLst/>
              <a:gdLst>
                <a:gd name="connsiteX0" fmla="*/ 126660 w 243508"/>
                <a:gd name="connsiteY0" fmla="*/ 110124 h 177097"/>
                <a:gd name="connsiteX1" fmla="*/ 102862 w 243508"/>
                <a:gd name="connsiteY1" fmla="*/ 76364 h 177097"/>
                <a:gd name="connsiteX2" fmla="*/ 87919 w 243508"/>
                <a:gd name="connsiteY2" fmla="*/ 47033 h 177097"/>
                <a:gd name="connsiteX3" fmla="*/ 117804 w 243508"/>
                <a:gd name="connsiteY3" fmla="*/ 545 h 177097"/>
                <a:gd name="connsiteX4" fmla="*/ 176468 w 243508"/>
                <a:gd name="connsiteY4" fmla="*/ 24342 h 177097"/>
                <a:gd name="connsiteX5" fmla="*/ 243986 w 243508"/>
                <a:gd name="connsiteY5" fmla="*/ 133368 h 177097"/>
                <a:gd name="connsiteX6" fmla="*/ 220742 w 243508"/>
                <a:gd name="connsiteY6" fmla="*/ 143883 h 177097"/>
                <a:gd name="connsiteX7" fmla="*/ 102309 w 243508"/>
                <a:gd name="connsiteY7" fmla="*/ 177642 h 177097"/>
                <a:gd name="connsiteX8" fmla="*/ 10993 w 243508"/>
                <a:gd name="connsiteY8" fmla="*/ 153291 h 177097"/>
                <a:gd name="connsiteX9" fmla="*/ 33130 w 243508"/>
                <a:gd name="connsiteY9" fmla="*/ 63636 h 177097"/>
                <a:gd name="connsiteX10" fmla="*/ 94560 w 243508"/>
                <a:gd name="connsiteY10" fmla="*/ 79132 h 177097"/>
                <a:gd name="connsiteX11" fmla="*/ 123339 w 243508"/>
                <a:gd name="connsiteY11" fmla="*/ 113444 h 177097"/>
                <a:gd name="connsiteX12" fmla="*/ 126660 w 243508"/>
                <a:gd name="connsiteY12" fmla="*/ 110124 h 177097"/>
                <a:gd name="connsiteX13" fmla="*/ 131640 w 243508"/>
                <a:gd name="connsiteY13" fmla="*/ 121192 h 177097"/>
                <a:gd name="connsiteX14" fmla="*/ 215761 w 243508"/>
                <a:gd name="connsiteY14" fmla="*/ 133368 h 177097"/>
                <a:gd name="connsiteX15" fmla="*/ 131640 w 243508"/>
                <a:gd name="connsiteY15" fmla="*/ 121192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508" h="177097">
                  <a:moveTo>
                    <a:pt x="126660" y="110124"/>
                  </a:moveTo>
                  <a:cubicBezTo>
                    <a:pt x="118358" y="99055"/>
                    <a:pt x="110057" y="87987"/>
                    <a:pt x="102862" y="76364"/>
                  </a:cubicBezTo>
                  <a:cubicBezTo>
                    <a:pt x="96774" y="66956"/>
                    <a:pt x="91240" y="57548"/>
                    <a:pt x="87919" y="47033"/>
                  </a:cubicBezTo>
                  <a:cubicBezTo>
                    <a:pt x="80171" y="24342"/>
                    <a:pt x="94007" y="3312"/>
                    <a:pt x="117804" y="545"/>
                  </a:cubicBezTo>
                  <a:cubicBezTo>
                    <a:pt x="141602" y="-2222"/>
                    <a:pt x="163186" y="5526"/>
                    <a:pt x="176468" y="24342"/>
                  </a:cubicBezTo>
                  <a:cubicBezTo>
                    <a:pt x="200266" y="58655"/>
                    <a:pt x="220742" y="95181"/>
                    <a:pt x="243986" y="133368"/>
                  </a:cubicBezTo>
                  <a:cubicBezTo>
                    <a:pt x="232918" y="138349"/>
                    <a:pt x="227383" y="141669"/>
                    <a:pt x="220742" y="143883"/>
                  </a:cubicBezTo>
                  <a:cubicBezTo>
                    <a:pt x="181449" y="155505"/>
                    <a:pt x="142155" y="167127"/>
                    <a:pt x="102309" y="177642"/>
                  </a:cubicBezTo>
                  <a:cubicBezTo>
                    <a:pt x="67996" y="186497"/>
                    <a:pt x="35897" y="182070"/>
                    <a:pt x="10993" y="153291"/>
                  </a:cubicBezTo>
                  <a:cubicBezTo>
                    <a:pt x="-11144" y="127834"/>
                    <a:pt x="2138" y="76918"/>
                    <a:pt x="33130" y="63636"/>
                  </a:cubicBezTo>
                  <a:cubicBezTo>
                    <a:pt x="59141" y="53121"/>
                    <a:pt x="75744" y="56994"/>
                    <a:pt x="94560" y="79132"/>
                  </a:cubicBezTo>
                  <a:cubicBezTo>
                    <a:pt x="103969" y="90754"/>
                    <a:pt x="113377" y="101822"/>
                    <a:pt x="123339" y="113444"/>
                  </a:cubicBezTo>
                  <a:cubicBezTo>
                    <a:pt x="124446" y="111784"/>
                    <a:pt x="125553" y="110677"/>
                    <a:pt x="126660" y="110124"/>
                  </a:cubicBezTo>
                  <a:close/>
                  <a:moveTo>
                    <a:pt x="131640" y="121192"/>
                  </a:moveTo>
                  <a:cubicBezTo>
                    <a:pt x="157651" y="137242"/>
                    <a:pt x="186983" y="133368"/>
                    <a:pt x="215761" y="133368"/>
                  </a:cubicBezTo>
                  <a:cubicBezTo>
                    <a:pt x="187537" y="129494"/>
                    <a:pt x="159312" y="125066"/>
                    <a:pt x="131640" y="1211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152A363-CD9F-415E-8C35-03FC9CDEDCC5}"/>
                </a:ext>
              </a:extLst>
            </p:cNvPr>
            <p:cNvSpPr/>
            <p:nvPr/>
          </p:nvSpPr>
          <p:spPr>
            <a:xfrm>
              <a:off x="8860774" y="6051366"/>
              <a:ext cx="62420" cy="8917"/>
            </a:xfrm>
            <a:custGeom>
              <a:avLst/>
              <a:gdLst>
                <a:gd name="connsiteX0" fmla="*/ 116773 w 116220"/>
                <a:gd name="connsiteY0" fmla="*/ 18817 h 16602"/>
                <a:gd name="connsiteX1" fmla="*/ 0 w 116220"/>
                <a:gd name="connsiteY1" fmla="*/ 0 h 16602"/>
                <a:gd name="connsiteX2" fmla="*/ 116773 w 116220"/>
                <a:gd name="connsiteY2" fmla="*/ 18817 h 16602"/>
                <a:gd name="connsiteX3" fmla="*/ 116773 w 116220"/>
                <a:gd name="connsiteY3" fmla="*/ 1881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20" h="16602">
                  <a:moveTo>
                    <a:pt x="116773" y="18817"/>
                  </a:moveTo>
                  <a:cubicBezTo>
                    <a:pt x="76927" y="17710"/>
                    <a:pt x="37080" y="19370"/>
                    <a:pt x="0" y="0"/>
                  </a:cubicBezTo>
                  <a:cubicBezTo>
                    <a:pt x="39293" y="6641"/>
                    <a:pt x="78033" y="12729"/>
                    <a:pt x="116773" y="18817"/>
                  </a:cubicBezTo>
                  <a:cubicBezTo>
                    <a:pt x="116773" y="19370"/>
                    <a:pt x="116773" y="18817"/>
                    <a:pt x="116773" y="188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00FC123-D461-4213-B769-D01A9126E2EB}"/>
                </a:ext>
              </a:extLst>
            </p:cNvPr>
            <p:cNvSpPr/>
            <p:nvPr/>
          </p:nvSpPr>
          <p:spPr>
            <a:xfrm>
              <a:off x="9476656" y="6603045"/>
              <a:ext cx="53503" cy="5945"/>
            </a:xfrm>
            <a:custGeom>
              <a:avLst/>
              <a:gdLst>
                <a:gd name="connsiteX0" fmla="*/ 101277 w 99617"/>
                <a:gd name="connsiteY0" fmla="*/ 12729 h 11068"/>
                <a:gd name="connsiteX1" fmla="*/ 0 w 99617"/>
                <a:gd name="connsiteY1" fmla="*/ 0 h 11068"/>
                <a:gd name="connsiteX2" fmla="*/ 101277 w 99617"/>
                <a:gd name="connsiteY2" fmla="*/ 12729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17" h="11068">
                  <a:moveTo>
                    <a:pt x="101277" y="12729"/>
                  </a:moveTo>
                  <a:cubicBezTo>
                    <a:pt x="66965" y="11069"/>
                    <a:pt x="32652" y="15496"/>
                    <a:pt x="0" y="0"/>
                  </a:cubicBezTo>
                  <a:cubicBezTo>
                    <a:pt x="33759" y="4428"/>
                    <a:pt x="67518" y="8301"/>
                    <a:pt x="101277" y="1272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E14219B-E13B-42B3-B96F-FC57CD947183}"/>
                </a:ext>
              </a:extLst>
            </p:cNvPr>
            <p:cNvSpPr/>
            <p:nvPr/>
          </p:nvSpPr>
          <p:spPr>
            <a:xfrm>
              <a:off x="10072028" y="6616420"/>
              <a:ext cx="29724" cy="2972"/>
            </a:xfrm>
            <a:custGeom>
              <a:avLst/>
              <a:gdLst>
                <a:gd name="connsiteX0" fmla="*/ 553 w 55342"/>
                <a:gd name="connsiteY0" fmla="*/ 0 h 5534"/>
                <a:gd name="connsiteX1" fmla="*/ 60324 w 55342"/>
                <a:gd name="connsiteY1" fmla="*/ 6088 h 5534"/>
                <a:gd name="connsiteX2" fmla="*/ 60324 w 55342"/>
                <a:gd name="connsiteY2" fmla="*/ 9408 h 5534"/>
                <a:gd name="connsiteX3" fmla="*/ 0 w 55342"/>
                <a:gd name="connsiteY3" fmla="*/ 4981 h 5534"/>
                <a:gd name="connsiteX4" fmla="*/ 553 w 55342"/>
                <a:gd name="connsiteY4" fmla="*/ 0 h 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42" h="5534">
                  <a:moveTo>
                    <a:pt x="553" y="0"/>
                  </a:moveTo>
                  <a:cubicBezTo>
                    <a:pt x="20477" y="2214"/>
                    <a:pt x="40400" y="4428"/>
                    <a:pt x="60324" y="6088"/>
                  </a:cubicBezTo>
                  <a:cubicBezTo>
                    <a:pt x="60324" y="7195"/>
                    <a:pt x="60324" y="8301"/>
                    <a:pt x="60324" y="9408"/>
                  </a:cubicBezTo>
                  <a:cubicBezTo>
                    <a:pt x="40400" y="7748"/>
                    <a:pt x="19923" y="6088"/>
                    <a:pt x="0" y="4981"/>
                  </a:cubicBezTo>
                  <a:cubicBezTo>
                    <a:pt x="0" y="3321"/>
                    <a:pt x="553" y="1661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637F203-2DAC-41EC-A92F-C6B86424B9D1}"/>
                </a:ext>
              </a:extLst>
            </p:cNvPr>
            <p:cNvSpPr/>
            <p:nvPr/>
          </p:nvSpPr>
          <p:spPr>
            <a:xfrm>
              <a:off x="10454577" y="6133999"/>
              <a:ext cx="53503" cy="8917"/>
            </a:xfrm>
            <a:custGeom>
              <a:avLst/>
              <a:gdLst>
                <a:gd name="connsiteX0" fmla="*/ 99617 w 99617"/>
                <a:gd name="connsiteY0" fmla="*/ 20477 h 16602"/>
                <a:gd name="connsiteX1" fmla="*/ 0 w 99617"/>
                <a:gd name="connsiteY1" fmla="*/ 0 h 16602"/>
                <a:gd name="connsiteX2" fmla="*/ 52022 w 99617"/>
                <a:gd name="connsiteY2" fmla="*/ 8855 h 16602"/>
                <a:gd name="connsiteX3" fmla="*/ 99617 w 99617"/>
                <a:gd name="connsiteY3" fmla="*/ 15496 h 16602"/>
                <a:gd name="connsiteX4" fmla="*/ 99617 w 99617"/>
                <a:gd name="connsiteY4" fmla="*/ 2047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17" h="16602">
                  <a:moveTo>
                    <a:pt x="99617" y="20477"/>
                  </a:moveTo>
                  <a:cubicBezTo>
                    <a:pt x="68072" y="14943"/>
                    <a:pt x="33759" y="22691"/>
                    <a:pt x="0" y="0"/>
                  </a:cubicBezTo>
                  <a:cubicBezTo>
                    <a:pt x="20477" y="3321"/>
                    <a:pt x="36526" y="6641"/>
                    <a:pt x="52022" y="8855"/>
                  </a:cubicBezTo>
                  <a:cubicBezTo>
                    <a:pt x="68072" y="11069"/>
                    <a:pt x="83568" y="13282"/>
                    <a:pt x="99617" y="15496"/>
                  </a:cubicBezTo>
                  <a:cubicBezTo>
                    <a:pt x="99617" y="16603"/>
                    <a:pt x="99617" y="18817"/>
                    <a:pt x="99617" y="2047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89D9DDE-E198-439D-9E99-E77FF0C6132D}"/>
                </a:ext>
              </a:extLst>
            </p:cNvPr>
            <p:cNvSpPr/>
            <p:nvPr/>
          </p:nvSpPr>
          <p:spPr>
            <a:xfrm>
              <a:off x="9286124" y="6674679"/>
              <a:ext cx="44586" cy="5945"/>
            </a:xfrm>
            <a:custGeom>
              <a:avLst/>
              <a:gdLst>
                <a:gd name="connsiteX0" fmla="*/ 0 w 83014"/>
                <a:gd name="connsiteY0" fmla="*/ 0 h 11068"/>
                <a:gd name="connsiteX1" fmla="*/ 84121 w 83014"/>
                <a:gd name="connsiteY1" fmla="*/ 12176 h 11068"/>
                <a:gd name="connsiteX2" fmla="*/ 0 w 83014"/>
                <a:gd name="connsiteY2" fmla="*/ 0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4" h="11068">
                  <a:moveTo>
                    <a:pt x="0" y="0"/>
                  </a:moveTo>
                  <a:cubicBezTo>
                    <a:pt x="28225" y="3874"/>
                    <a:pt x="55897" y="8301"/>
                    <a:pt x="84121" y="12176"/>
                  </a:cubicBezTo>
                  <a:cubicBezTo>
                    <a:pt x="54790" y="12176"/>
                    <a:pt x="25458" y="1604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2">
            <a:extLst>
              <a:ext uri="{FF2B5EF4-FFF2-40B4-BE49-F238E27FC236}">
                <a16:creationId xmlns:a16="http://schemas.microsoft.com/office/drawing/2014/main" id="{57116BEE-F71B-4ED3-848B-6A978EA7AF8F}"/>
              </a:ext>
            </a:extLst>
          </p:cNvPr>
          <p:cNvGrpSpPr/>
          <p:nvPr userDrawn="1"/>
        </p:nvGrpSpPr>
        <p:grpSpPr>
          <a:xfrm flipH="1">
            <a:off x="10589602" y="4896637"/>
            <a:ext cx="1361114" cy="1808068"/>
            <a:chOff x="457481" y="3133210"/>
            <a:chExt cx="2534244" cy="3366424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E6F9D56-80D8-4C07-8C35-6BBDB24FDFAE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8C6FF92-F495-491A-87C1-7E3BD292D163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1F1D5B-24B4-400F-8365-9D72AC218316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81998FC-6B16-4D4A-8896-D1AEFC6B6CBC}"/>
                </a:ext>
              </a:extLst>
            </p:cNvPr>
            <p:cNvSpPr/>
            <p:nvPr/>
          </p:nvSpPr>
          <p:spPr>
            <a:xfrm>
              <a:off x="483281" y="5137403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23EA50-A147-42BD-8F2E-02B08961D154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838BF22-2466-4782-B714-E39C7250F625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7B621F-A43F-4625-ABC6-B6C79337309B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2961ED-047E-433A-9C67-92C8645EFAD3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AFF5893-F88E-4C7B-923B-F1F07CF73408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0C00E4A-E4EF-4CBE-A5A4-227F12FD3C51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D11CE44-093B-4CE6-8B7F-87575310E7E0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1553A53-92F1-4E66-B6A6-B2D9B64B4D31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F9C7DB2-94EE-4E7F-919B-D71EA696BC3D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>
            <a:extLst>
              <a:ext uri="{FF2B5EF4-FFF2-40B4-BE49-F238E27FC236}">
                <a16:creationId xmlns:a16="http://schemas.microsoft.com/office/drawing/2014/main" id="{F7D3A34B-EE2A-4F72-8096-FD424BB4663C}"/>
              </a:ext>
            </a:extLst>
          </p:cNvPr>
          <p:cNvGrpSpPr/>
          <p:nvPr userDrawn="1"/>
        </p:nvGrpSpPr>
        <p:grpSpPr>
          <a:xfrm>
            <a:off x="0" y="209318"/>
            <a:ext cx="423289" cy="6470552"/>
            <a:chOff x="0" y="209318"/>
            <a:chExt cx="423289" cy="647055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F0B521-50AF-4456-A8D6-9E82540A182C}"/>
                </a:ext>
              </a:extLst>
            </p:cNvPr>
            <p:cNvSpPr/>
            <p:nvPr userDrawn="1"/>
          </p:nvSpPr>
          <p:spPr>
            <a:xfrm>
              <a:off x="1" y="1885319"/>
              <a:ext cx="419693" cy="419693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" name="Group 142">
              <a:extLst>
                <a:ext uri="{FF2B5EF4-FFF2-40B4-BE49-F238E27FC236}">
                  <a16:creationId xmlns:a16="http://schemas.microsoft.com/office/drawing/2014/main" id="{71E9FA66-30EC-4E1A-8E9E-45C8AACA730D}"/>
                </a:ext>
              </a:extLst>
            </p:cNvPr>
            <p:cNvGrpSpPr/>
            <p:nvPr userDrawn="1"/>
          </p:nvGrpSpPr>
          <p:grpSpPr>
            <a:xfrm rot="5400000">
              <a:off x="-2027147" y="4229434"/>
              <a:ext cx="4477583" cy="423289"/>
              <a:chOff x="1285960" y="3552413"/>
              <a:chExt cx="4477583" cy="423289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F06D04E-1BE0-4F11-BC8A-18AF187D3D5B}"/>
                  </a:ext>
                </a:extLst>
              </p:cNvPr>
              <p:cNvSpPr/>
              <p:nvPr userDrawn="1"/>
            </p:nvSpPr>
            <p:spPr>
              <a:xfrm>
                <a:off x="5238927" y="3658768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1019CBB-B58F-46E7-A2C4-143018F6E7E7}"/>
                  </a:ext>
                </a:extLst>
              </p:cNvPr>
              <p:cNvSpPr/>
              <p:nvPr userDrawn="1"/>
            </p:nvSpPr>
            <p:spPr>
              <a:xfrm>
                <a:off x="1595120" y="3554872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84FF8EC-37FF-4618-9C85-E3505978CC60}"/>
                  </a:ext>
                </a:extLst>
              </p:cNvPr>
              <p:cNvSpPr/>
              <p:nvPr userDrawn="1"/>
            </p:nvSpPr>
            <p:spPr>
              <a:xfrm>
                <a:off x="1803386" y="3664792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616CF39-6790-4BAF-967E-2D328CDCE60B}"/>
                  </a:ext>
                </a:extLst>
              </p:cNvPr>
              <p:cNvSpPr/>
              <p:nvPr userDrawn="1"/>
            </p:nvSpPr>
            <p:spPr>
              <a:xfrm>
                <a:off x="2111839" y="3556009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0BE1923-83E5-46EA-A08F-3F698E99C9A0}"/>
                  </a:ext>
                </a:extLst>
              </p:cNvPr>
              <p:cNvSpPr/>
              <p:nvPr userDrawn="1"/>
            </p:nvSpPr>
            <p:spPr>
              <a:xfrm>
                <a:off x="2425095" y="3660932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591AF5B-E07A-4898-BE33-E83DA0220DDB}"/>
                  </a:ext>
                </a:extLst>
              </p:cNvPr>
              <p:cNvSpPr/>
              <p:nvPr userDrawn="1"/>
            </p:nvSpPr>
            <p:spPr>
              <a:xfrm>
                <a:off x="2843207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5222C0D-7289-4A86-9012-7B3A9B554EEF}"/>
                  </a:ext>
                </a:extLst>
              </p:cNvPr>
              <p:cNvSpPr/>
              <p:nvPr userDrawn="1"/>
            </p:nvSpPr>
            <p:spPr>
              <a:xfrm>
                <a:off x="3051472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7B6BCE2-FBE8-4813-8CF5-25262E43B462}"/>
                  </a:ext>
                </a:extLst>
              </p:cNvPr>
              <p:cNvSpPr/>
              <p:nvPr userDrawn="1"/>
            </p:nvSpPr>
            <p:spPr>
              <a:xfrm>
                <a:off x="3359794" y="3552413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AFEED25-7A4C-4463-9F3C-D9825B739BEF}"/>
                  </a:ext>
                </a:extLst>
              </p:cNvPr>
              <p:cNvSpPr/>
              <p:nvPr userDrawn="1"/>
            </p:nvSpPr>
            <p:spPr>
              <a:xfrm>
                <a:off x="3673051" y="3657336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38E6D1E-E0B6-45D4-9DCE-E7022BF71ED2}"/>
                  </a:ext>
                </a:extLst>
              </p:cNvPr>
              <p:cNvSpPr/>
              <p:nvPr userDrawn="1"/>
            </p:nvSpPr>
            <p:spPr>
              <a:xfrm>
                <a:off x="4091163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763F371-38C5-4FE0-B785-CDBA2E66DC35}"/>
                  </a:ext>
                </a:extLst>
              </p:cNvPr>
              <p:cNvSpPr/>
              <p:nvPr userDrawn="1"/>
            </p:nvSpPr>
            <p:spPr>
              <a:xfrm>
                <a:off x="4303024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F46FD48-762A-4608-929E-1F3DD82BEC05}"/>
                  </a:ext>
                </a:extLst>
              </p:cNvPr>
              <p:cNvSpPr/>
              <p:nvPr userDrawn="1"/>
            </p:nvSpPr>
            <p:spPr>
              <a:xfrm>
                <a:off x="4609322" y="3553845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1E9D493-C0C4-405E-A5A3-45CA7C5561FA}"/>
                  </a:ext>
                </a:extLst>
              </p:cNvPr>
              <p:cNvSpPr/>
              <p:nvPr userDrawn="1"/>
            </p:nvSpPr>
            <p:spPr>
              <a:xfrm>
                <a:off x="4923526" y="3663765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1C380303-2330-40FB-9810-66817698DFEF}"/>
                  </a:ext>
                </a:extLst>
              </p:cNvPr>
              <p:cNvSpPr/>
              <p:nvPr userDrawn="1"/>
            </p:nvSpPr>
            <p:spPr>
              <a:xfrm rot="10800000" flipV="1">
                <a:off x="1285960" y="3657337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B1845D0-F248-4BDF-9C90-64F4DDC8507C}"/>
                </a:ext>
              </a:extLst>
            </p:cNvPr>
            <p:cNvSpPr/>
            <p:nvPr userDrawn="1"/>
          </p:nvSpPr>
          <p:spPr>
            <a:xfrm>
              <a:off x="1" y="942392"/>
              <a:ext cx="314769" cy="314769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22085BD-DCFD-42A7-8E92-6FEDCA7EA5AD}"/>
                </a:ext>
              </a:extLst>
            </p:cNvPr>
            <p:cNvSpPr/>
            <p:nvPr userDrawn="1"/>
          </p:nvSpPr>
          <p:spPr>
            <a:xfrm>
              <a:off x="1" y="1152725"/>
              <a:ext cx="419693" cy="419693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1A5D3F8-0CD9-40DA-954E-D1A2F35FFD7C}"/>
                </a:ext>
              </a:extLst>
            </p:cNvPr>
            <p:cNvSpPr/>
            <p:nvPr userDrawn="1"/>
          </p:nvSpPr>
          <p:spPr>
            <a:xfrm>
              <a:off x="1" y="522986"/>
              <a:ext cx="419693" cy="524616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A9BF316-1C48-4B32-BFC7-EA8F5081E723}"/>
                </a:ext>
              </a:extLst>
            </p:cNvPr>
            <p:cNvSpPr/>
            <p:nvPr userDrawn="1"/>
          </p:nvSpPr>
          <p:spPr>
            <a:xfrm>
              <a:off x="1" y="1465627"/>
              <a:ext cx="314769" cy="524616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BB79562-164F-4B1F-8958-471C67140FAB}"/>
                </a:ext>
              </a:extLst>
            </p:cNvPr>
            <p:cNvSpPr/>
            <p:nvPr userDrawn="1"/>
          </p:nvSpPr>
          <p:spPr>
            <a:xfrm>
              <a:off x="1" y="209318"/>
              <a:ext cx="314769" cy="419693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" name="Group 101">
            <a:extLst>
              <a:ext uri="{FF2B5EF4-FFF2-40B4-BE49-F238E27FC236}">
                <a16:creationId xmlns:a16="http://schemas.microsoft.com/office/drawing/2014/main" id="{75A92ACA-DAD5-4DFB-877F-9A43D33E749D}"/>
              </a:ext>
            </a:extLst>
          </p:cNvPr>
          <p:cNvGrpSpPr/>
          <p:nvPr userDrawn="1"/>
        </p:nvGrpSpPr>
        <p:grpSpPr>
          <a:xfrm>
            <a:off x="0" y="-3956"/>
            <a:ext cx="12188825" cy="419693"/>
            <a:chOff x="4615" y="-3956"/>
            <a:chExt cx="12188825" cy="41969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7ABFE14-7525-4478-9600-1E1EE241D26A}"/>
                </a:ext>
              </a:extLst>
            </p:cNvPr>
            <p:cNvSpPr/>
            <p:nvPr userDrawn="1"/>
          </p:nvSpPr>
          <p:spPr>
            <a:xfrm>
              <a:off x="520472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470132A-6DCD-48F3-B70F-6BB04B738AE6}"/>
                </a:ext>
              </a:extLst>
            </p:cNvPr>
            <p:cNvSpPr/>
            <p:nvPr userDrawn="1"/>
          </p:nvSpPr>
          <p:spPr>
            <a:xfrm>
              <a:off x="123939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F64F3C1-4423-4589-9709-4A2911B06A4A}"/>
                </a:ext>
              </a:extLst>
            </p:cNvPr>
            <p:cNvSpPr/>
            <p:nvPr userDrawn="1"/>
          </p:nvSpPr>
          <p:spPr>
            <a:xfrm>
              <a:off x="4615" y="-395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24FA1CD-3D49-4B7A-96F7-78FC46045EA8}"/>
                </a:ext>
              </a:extLst>
            </p:cNvPr>
            <p:cNvSpPr/>
            <p:nvPr userDrawn="1"/>
          </p:nvSpPr>
          <p:spPr>
            <a:xfrm>
              <a:off x="935317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159CC-6F6F-4945-90A9-8B89DFA60903}"/>
                </a:ext>
              </a:extLst>
            </p:cNvPr>
            <p:cNvSpPr/>
            <p:nvPr userDrawn="1"/>
          </p:nvSpPr>
          <p:spPr>
            <a:xfrm>
              <a:off x="312440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E545DAA-92CC-4E06-BA96-D7A8196C4CFB}"/>
                </a:ext>
              </a:extLst>
            </p:cNvPr>
            <p:cNvSpPr/>
            <p:nvPr userDrawn="1"/>
          </p:nvSpPr>
          <p:spPr>
            <a:xfrm>
              <a:off x="17685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82C1759-2F66-4BE8-8A80-067CF13C1428}"/>
                </a:ext>
              </a:extLst>
            </p:cNvPr>
            <p:cNvSpPr/>
            <p:nvPr userDrawn="1"/>
          </p:nvSpPr>
          <p:spPr>
            <a:xfrm>
              <a:off x="249666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539C31B-8482-45C3-9A95-63A609F73308}"/>
                </a:ext>
              </a:extLst>
            </p:cNvPr>
            <p:cNvSpPr/>
            <p:nvPr userDrawn="1"/>
          </p:nvSpPr>
          <p:spPr>
            <a:xfrm>
              <a:off x="2184400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511517A-8590-4A7F-A7F3-E5D0BE5CCB1E}"/>
                </a:ext>
              </a:extLst>
            </p:cNvPr>
            <p:cNvSpPr/>
            <p:nvPr userDrawn="1"/>
          </p:nvSpPr>
          <p:spPr>
            <a:xfrm>
              <a:off x="15605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9468E68-E47A-44B1-A524-D8F4C7E4280B}"/>
                </a:ext>
              </a:extLst>
            </p:cNvPr>
            <p:cNvSpPr/>
            <p:nvPr userDrawn="1"/>
          </p:nvSpPr>
          <p:spPr>
            <a:xfrm>
              <a:off x="3020110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A482111-E4C5-4C6F-90E3-10A057C2A2F8}"/>
                </a:ext>
              </a:extLst>
            </p:cNvPr>
            <p:cNvSpPr/>
            <p:nvPr userDrawn="1"/>
          </p:nvSpPr>
          <p:spPr>
            <a:xfrm>
              <a:off x="2812077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DDD6597-B6F8-4F4B-B37F-B7A79D0D5B3C}"/>
                </a:ext>
              </a:extLst>
            </p:cNvPr>
            <p:cNvSpPr/>
            <p:nvPr userDrawn="1"/>
          </p:nvSpPr>
          <p:spPr>
            <a:xfrm>
              <a:off x="3641421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79EAB13-7BA9-4C2E-A8EF-319872AF2815}"/>
                </a:ext>
              </a:extLst>
            </p:cNvPr>
            <p:cNvSpPr/>
            <p:nvPr userDrawn="1"/>
          </p:nvSpPr>
          <p:spPr>
            <a:xfrm>
              <a:off x="4360345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8DFCC31-9A1B-46FE-951A-371A140E2A43}"/>
                </a:ext>
              </a:extLst>
            </p:cNvPr>
            <p:cNvSpPr/>
            <p:nvPr userDrawn="1"/>
          </p:nvSpPr>
          <p:spPr>
            <a:xfrm>
              <a:off x="4065659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9EEFDFF-44AC-4979-BF8C-1A5084CE6C51}"/>
                </a:ext>
              </a:extLst>
            </p:cNvPr>
            <p:cNvSpPr/>
            <p:nvPr userDrawn="1"/>
          </p:nvSpPr>
          <p:spPr>
            <a:xfrm>
              <a:off x="3433388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F4FB10E-C6E3-439A-BCC3-DCBC13BD272D}"/>
                </a:ext>
              </a:extLst>
            </p:cNvPr>
            <p:cNvSpPr/>
            <p:nvPr userDrawn="1"/>
          </p:nvSpPr>
          <p:spPr>
            <a:xfrm>
              <a:off x="4889506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45A477F-314D-4989-879C-A5EDD80DD5A0}"/>
                </a:ext>
              </a:extLst>
            </p:cNvPr>
            <p:cNvSpPr/>
            <p:nvPr userDrawn="1"/>
          </p:nvSpPr>
          <p:spPr>
            <a:xfrm>
              <a:off x="5617616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4C1ECEC-ABB7-43F9-B8A9-DA7D312392E7}"/>
                </a:ext>
              </a:extLst>
            </p:cNvPr>
            <p:cNvSpPr/>
            <p:nvPr userDrawn="1"/>
          </p:nvSpPr>
          <p:spPr>
            <a:xfrm>
              <a:off x="5305348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1B434E5-F2E3-4521-9AA1-A2B72AA29C57}"/>
                </a:ext>
              </a:extLst>
            </p:cNvPr>
            <p:cNvSpPr/>
            <p:nvPr userDrawn="1"/>
          </p:nvSpPr>
          <p:spPr>
            <a:xfrm>
              <a:off x="4681474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CC2CC4C-5465-474C-9185-6C92B01EDFFF}"/>
                </a:ext>
              </a:extLst>
            </p:cNvPr>
            <p:cNvSpPr/>
            <p:nvPr userDrawn="1"/>
          </p:nvSpPr>
          <p:spPr>
            <a:xfrm>
              <a:off x="61410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DC8981B-33A9-4FDB-85B5-D821D5655018}"/>
                </a:ext>
              </a:extLst>
            </p:cNvPr>
            <p:cNvSpPr/>
            <p:nvPr userDrawn="1"/>
          </p:nvSpPr>
          <p:spPr>
            <a:xfrm>
              <a:off x="59330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6FE8BE5-4E43-4F2D-A968-93684D4A24E0}"/>
                </a:ext>
              </a:extLst>
            </p:cNvPr>
            <p:cNvSpPr/>
            <p:nvPr userDrawn="1"/>
          </p:nvSpPr>
          <p:spPr>
            <a:xfrm>
              <a:off x="687688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B31E40F-4D6A-49EB-91D8-B9EE0A5E8A21}"/>
                </a:ext>
              </a:extLst>
            </p:cNvPr>
            <p:cNvSpPr/>
            <p:nvPr userDrawn="1"/>
          </p:nvSpPr>
          <p:spPr>
            <a:xfrm>
              <a:off x="6564616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9C22913-F3CE-4BC1-907E-17AC93B78430}"/>
                </a:ext>
              </a:extLst>
            </p:cNvPr>
            <p:cNvSpPr/>
            <p:nvPr userDrawn="1"/>
          </p:nvSpPr>
          <p:spPr>
            <a:xfrm>
              <a:off x="740032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8F778CA-A708-41A0-BADD-32EF53771899}"/>
                </a:ext>
              </a:extLst>
            </p:cNvPr>
            <p:cNvSpPr/>
            <p:nvPr userDrawn="1"/>
          </p:nvSpPr>
          <p:spPr>
            <a:xfrm>
              <a:off x="7192293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CDD9965-2311-4768-8B98-2825BC7C4D6F}"/>
                </a:ext>
              </a:extLst>
            </p:cNvPr>
            <p:cNvSpPr/>
            <p:nvPr userDrawn="1"/>
          </p:nvSpPr>
          <p:spPr>
            <a:xfrm>
              <a:off x="802163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EE07E57-2A40-4FDC-9649-CAC3F7DF9C85}"/>
                </a:ext>
              </a:extLst>
            </p:cNvPr>
            <p:cNvSpPr/>
            <p:nvPr userDrawn="1"/>
          </p:nvSpPr>
          <p:spPr>
            <a:xfrm>
              <a:off x="874056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7E7126-70E3-4788-A8D3-371CEA6266BA}"/>
                </a:ext>
              </a:extLst>
            </p:cNvPr>
            <p:cNvSpPr/>
            <p:nvPr userDrawn="1"/>
          </p:nvSpPr>
          <p:spPr>
            <a:xfrm>
              <a:off x="844587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DE2E464-A81D-4D3D-8BEA-57099AAF2820}"/>
                </a:ext>
              </a:extLst>
            </p:cNvPr>
            <p:cNvSpPr/>
            <p:nvPr userDrawn="1"/>
          </p:nvSpPr>
          <p:spPr>
            <a:xfrm>
              <a:off x="7813605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4D7D40-B3DA-433E-AAA0-CFB9FAD22ABB}"/>
                </a:ext>
              </a:extLst>
            </p:cNvPr>
            <p:cNvSpPr/>
            <p:nvPr userDrawn="1"/>
          </p:nvSpPr>
          <p:spPr>
            <a:xfrm>
              <a:off x="9269723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5E1BED7-745B-4B8F-BA6F-4170CC61C1CE}"/>
                </a:ext>
              </a:extLst>
            </p:cNvPr>
            <p:cNvSpPr/>
            <p:nvPr userDrawn="1"/>
          </p:nvSpPr>
          <p:spPr>
            <a:xfrm>
              <a:off x="999783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51E7C5F-4C7E-4529-AC47-E935FF88FAC9}"/>
                </a:ext>
              </a:extLst>
            </p:cNvPr>
            <p:cNvSpPr/>
            <p:nvPr userDrawn="1"/>
          </p:nvSpPr>
          <p:spPr>
            <a:xfrm>
              <a:off x="968556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E94A09F-03C8-4A08-9F2E-07432C70C81B}"/>
                </a:ext>
              </a:extLst>
            </p:cNvPr>
            <p:cNvSpPr/>
            <p:nvPr userDrawn="1"/>
          </p:nvSpPr>
          <p:spPr>
            <a:xfrm>
              <a:off x="9061691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72DA174-5E6C-4F5B-AB0F-F5DBC66296C3}"/>
                </a:ext>
              </a:extLst>
            </p:cNvPr>
            <p:cNvSpPr/>
            <p:nvPr userDrawn="1"/>
          </p:nvSpPr>
          <p:spPr>
            <a:xfrm>
              <a:off x="10521275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A202510-D32D-41B7-8215-FEBA5CA9FC35}"/>
                </a:ext>
              </a:extLst>
            </p:cNvPr>
            <p:cNvSpPr/>
            <p:nvPr userDrawn="1"/>
          </p:nvSpPr>
          <p:spPr>
            <a:xfrm>
              <a:off x="10313242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259EFDE-832D-484B-966B-EA912F480FB7}"/>
                </a:ext>
              </a:extLst>
            </p:cNvPr>
            <p:cNvSpPr/>
            <p:nvPr userDrawn="1"/>
          </p:nvSpPr>
          <p:spPr>
            <a:xfrm>
              <a:off x="10935898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C15E9BB-7004-4027-B614-53FFCECE4E93}"/>
                </a:ext>
              </a:extLst>
            </p:cNvPr>
            <p:cNvSpPr/>
            <p:nvPr userDrawn="1"/>
          </p:nvSpPr>
          <p:spPr>
            <a:xfrm>
              <a:off x="1124837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378B56F-8024-4C1E-B354-38A38896B2ED}"/>
                </a:ext>
              </a:extLst>
            </p:cNvPr>
            <p:cNvSpPr/>
            <p:nvPr userDrawn="1"/>
          </p:nvSpPr>
          <p:spPr>
            <a:xfrm flipH="1">
              <a:off x="11773747" y="-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58F0B61-0949-4FFE-A2C3-B8EFE4B43F70}"/>
                </a:ext>
              </a:extLst>
            </p:cNvPr>
            <p:cNvSpPr/>
            <p:nvPr userDrawn="1"/>
          </p:nvSpPr>
          <p:spPr>
            <a:xfrm rot="10800000">
              <a:off x="11565291" y="-3956"/>
              <a:ext cx="314769" cy="419693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102">
            <a:extLst>
              <a:ext uri="{FF2B5EF4-FFF2-40B4-BE49-F238E27FC236}">
                <a16:creationId xmlns:a16="http://schemas.microsoft.com/office/drawing/2014/main" id="{E389B2A7-277B-4E92-878E-53FACF3E5EB5}"/>
              </a:ext>
            </a:extLst>
          </p:cNvPr>
          <p:cNvGrpSpPr/>
          <p:nvPr userDrawn="1"/>
        </p:nvGrpSpPr>
        <p:grpSpPr>
          <a:xfrm flipV="1">
            <a:off x="0" y="6438307"/>
            <a:ext cx="12188825" cy="419693"/>
            <a:chOff x="4615" y="-3956"/>
            <a:chExt cx="12188825" cy="419693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D5F4AA0-FBBE-40A4-980E-4D10F0F0CE7A}"/>
                </a:ext>
              </a:extLst>
            </p:cNvPr>
            <p:cNvSpPr/>
            <p:nvPr userDrawn="1"/>
          </p:nvSpPr>
          <p:spPr>
            <a:xfrm>
              <a:off x="520472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D290DB4-19F9-49EF-9300-ED58033BE973}"/>
                </a:ext>
              </a:extLst>
            </p:cNvPr>
            <p:cNvSpPr/>
            <p:nvPr userDrawn="1"/>
          </p:nvSpPr>
          <p:spPr>
            <a:xfrm>
              <a:off x="123939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772F1A1-4119-44E5-BE68-576AB63E3443}"/>
                </a:ext>
              </a:extLst>
            </p:cNvPr>
            <p:cNvSpPr/>
            <p:nvPr userDrawn="1"/>
          </p:nvSpPr>
          <p:spPr>
            <a:xfrm>
              <a:off x="4615" y="-395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098B91D-D0B0-4273-80E9-817A76B37050}"/>
                </a:ext>
              </a:extLst>
            </p:cNvPr>
            <p:cNvSpPr/>
            <p:nvPr userDrawn="1"/>
          </p:nvSpPr>
          <p:spPr>
            <a:xfrm>
              <a:off x="935317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37F491C-5E77-4DA0-9752-E8AE19317EF3}"/>
                </a:ext>
              </a:extLst>
            </p:cNvPr>
            <p:cNvSpPr/>
            <p:nvPr userDrawn="1"/>
          </p:nvSpPr>
          <p:spPr>
            <a:xfrm>
              <a:off x="312440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D78A60A-E143-4284-AEDF-C57DCD5646EA}"/>
                </a:ext>
              </a:extLst>
            </p:cNvPr>
            <p:cNvSpPr/>
            <p:nvPr userDrawn="1"/>
          </p:nvSpPr>
          <p:spPr>
            <a:xfrm>
              <a:off x="17685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E0B1651-3526-43CA-B5D3-716F6D8AD152}"/>
                </a:ext>
              </a:extLst>
            </p:cNvPr>
            <p:cNvSpPr/>
            <p:nvPr userDrawn="1"/>
          </p:nvSpPr>
          <p:spPr>
            <a:xfrm>
              <a:off x="249666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F3ADD41-15DD-40B4-BF9E-46DD21972CAA}"/>
                </a:ext>
              </a:extLst>
            </p:cNvPr>
            <p:cNvSpPr/>
            <p:nvPr userDrawn="1"/>
          </p:nvSpPr>
          <p:spPr>
            <a:xfrm>
              <a:off x="2184400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FDD2EC9-7602-47D7-92D3-817F3C70F3E1}"/>
                </a:ext>
              </a:extLst>
            </p:cNvPr>
            <p:cNvSpPr/>
            <p:nvPr userDrawn="1"/>
          </p:nvSpPr>
          <p:spPr>
            <a:xfrm>
              <a:off x="15605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A69797A-FCF0-46F9-AC1C-586CE231B51C}"/>
                </a:ext>
              </a:extLst>
            </p:cNvPr>
            <p:cNvSpPr/>
            <p:nvPr userDrawn="1"/>
          </p:nvSpPr>
          <p:spPr>
            <a:xfrm>
              <a:off x="3020110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DF074B9-B0BB-4D58-91B1-4D7CA424E3D8}"/>
                </a:ext>
              </a:extLst>
            </p:cNvPr>
            <p:cNvSpPr/>
            <p:nvPr userDrawn="1"/>
          </p:nvSpPr>
          <p:spPr>
            <a:xfrm>
              <a:off x="2812077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7380F0D-EEE1-489A-AFFF-00922D66F489}"/>
                </a:ext>
              </a:extLst>
            </p:cNvPr>
            <p:cNvSpPr/>
            <p:nvPr userDrawn="1"/>
          </p:nvSpPr>
          <p:spPr>
            <a:xfrm>
              <a:off x="3641421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37C8446-C197-4661-AFA4-42FA6EFB1722}"/>
                </a:ext>
              </a:extLst>
            </p:cNvPr>
            <p:cNvSpPr/>
            <p:nvPr userDrawn="1"/>
          </p:nvSpPr>
          <p:spPr>
            <a:xfrm>
              <a:off x="4360345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DF27D92-59C9-45E5-8A56-CA1715CA1E9D}"/>
                </a:ext>
              </a:extLst>
            </p:cNvPr>
            <p:cNvSpPr/>
            <p:nvPr userDrawn="1"/>
          </p:nvSpPr>
          <p:spPr>
            <a:xfrm>
              <a:off x="4065659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9EDECD2-CD1A-4A68-8758-87F736958684}"/>
                </a:ext>
              </a:extLst>
            </p:cNvPr>
            <p:cNvSpPr/>
            <p:nvPr userDrawn="1"/>
          </p:nvSpPr>
          <p:spPr>
            <a:xfrm>
              <a:off x="3433388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F610DA6-BB14-472D-B9DF-2B95585BA017}"/>
                </a:ext>
              </a:extLst>
            </p:cNvPr>
            <p:cNvSpPr/>
            <p:nvPr userDrawn="1"/>
          </p:nvSpPr>
          <p:spPr>
            <a:xfrm>
              <a:off x="4889506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349999C-0DA1-4B1C-B9B7-4E30A055047F}"/>
                </a:ext>
              </a:extLst>
            </p:cNvPr>
            <p:cNvSpPr/>
            <p:nvPr userDrawn="1"/>
          </p:nvSpPr>
          <p:spPr>
            <a:xfrm>
              <a:off x="5617616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13CEB53-371A-48ED-A441-2D69FF5D2965}"/>
                </a:ext>
              </a:extLst>
            </p:cNvPr>
            <p:cNvSpPr/>
            <p:nvPr userDrawn="1"/>
          </p:nvSpPr>
          <p:spPr>
            <a:xfrm>
              <a:off x="5305348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A4012D1-BD83-40C8-ADC4-75356A04C7F9}"/>
                </a:ext>
              </a:extLst>
            </p:cNvPr>
            <p:cNvSpPr/>
            <p:nvPr userDrawn="1"/>
          </p:nvSpPr>
          <p:spPr>
            <a:xfrm>
              <a:off x="4681474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0D4142D-E10F-4150-86CB-1DAC4F39B6AC}"/>
                </a:ext>
              </a:extLst>
            </p:cNvPr>
            <p:cNvSpPr/>
            <p:nvPr userDrawn="1"/>
          </p:nvSpPr>
          <p:spPr>
            <a:xfrm>
              <a:off x="61410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D5469D9-B7C4-4B63-A806-439802D30CBC}"/>
                </a:ext>
              </a:extLst>
            </p:cNvPr>
            <p:cNvSpPr/>
            <p:nvPr userDrawn="1"/>
          </p:nvSpPr>
          <p:spPr>
            <a:xfrm>
              <a:off x="59330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7291BF7-0707-47D8-9D0A-3D086A4BA16D}"/>
                </a:ext>
              </a:extLst>
            </p:cNvPr>
            <p:cNvSpPr/>
            <p:nvPr userDrawn="1"/>
          </p:nvSpPr>
          <p:spPr>
            <a:xfrm>
              <a:off x="687688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2F4174A-9840-4B06-B2EA-9A2D57190383}"/>
                </a:ext>
              </a:extLst>
            </p:cNvPr>
            <p:cNvSpPr/>
            <p:nvPr userDrawn="1"/>
          </p:nvSpPr>
          <p:spPr>
            <a:xfrm>
              <a:off x="6564616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B4AD595-F254-4AE0-B224-A146EB7E77CF}"/>
                </a:ext>
              </a:extLst>
            </p:cNvPr>
            <p:cNvSpPr/>
            <p:nvPr userDrawn="1"/>
          </p:nvSpPr>
          <p:spPr>
            <a:xfrm>
              <a:off x="740032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D5E8FEA-0CE8-41DD-B80A-161522029AD0}"/>
                </a:ext>
              </a:extLst>
            </p:cNvPr>
            <p:cNvSpPr/>
            <p:nvPr userDrawn="1"/>
          </p:nvSpPr>
          <p:spPr>
            <a:xfrm>
              <a:off x="7192293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9BCD05A-E86A-4439-9D29-D33F56CD231B}"/>
                </a:ext>
              </a:extLst>
            </p:cNvPr>
            <p:cNvSpPr/>
            <p:nvPr userDrawn="1"/>
          </p:nvSpPr>
          <p:spPr>
            <a:xfrm>
              <a:off x="802163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CB17084-65E1-4F69-8C7C-85F71EC0C8B5}"/>
                </a:ext>
              </a:extLst>
            </p:cNvPr>
            <p:cNvSpPr/>
            <p:nvPr userDrawn="1"/>
          </p:nvSpPr>
          <p:spPr>
            <a:xfrm>
              <a:off x="874056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B6B14EE-6603-47C1-9004-9CF246E67521}"/>
                </a:ext>
              </a:extLst>
            </p:cNvPr>
            <p:cNvSpPr/>
            <p:nvPr userDrawn="1"/>
          </p:nvSpPr>
          <p:spPr>
            <a:xfrm>
              <a:off x="844587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7B6B386-AAF0-4BBE-9FBF-AF2A3F332FBB}"/>
                </a:ext>
              </a:extLst>
            </p:cNvPr>
            <p:cNvSpPr/>
            <p:nvPr userDrawn="1"/>
          </p:nvSpPr>
          <p:spPr>
            <a:xfrm>
              <a:off x="7813605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2196737-B1AA-4F20-9EFD-F4828F609B69}"/>
                </a:ext>
              </a:extLst>
            </p:cNvPr>
            <p:cNvSpPr/>
            <p:nvPr userDrawn="1"/>
          </p:nvSpPr>
          <p:spPr>
            <a:xfrm>
              <a:off x="9269723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B98AB64-FAB1-404F-BBF5-F4DE3D0862EA}"/>
                </a:ext>
              </a:extLst>
            </p:cNvPr>
            <p:cNvSpPr/>
            <p:nvPr userDrawn="1"/>
          </p:nvSpPr>
          <p:spPr>
            <a:xfrm>
              <a:off x="999783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43F8076-FF2A-42A3-9B1C-68932F8117A5}"/>
                </a:ext>
              </a:extLst>
            </p:cNvPr>
            <p:cNvSpPr/>
            <p:nvPr userDrawn="1"/>
          </p:nvSpPr>
          <p:spPr>
            <a:xfrm>
              <a:off x="968556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F906D8E-30E5-4848-971A-6D68C276AD14}"/>
                </a:ext>
              </a:extLst>
            </p:cNvPr>
            <p:cNvSpPr/>
            <p:nvPr userDrawn="1"/>
          </p:nvSpPr>
          <p:spPr>
            <a:xfrm>
              <a:off x="9061691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8A4280C-1635-42D4-9284-F56F6911F9E5}"/>
                </a:ext>
              </a:extLst>
            </p:cNvPr>
            <p:cNvSpPr/>
            <p:nvPr userDrawn="1"/>
          </p:nvSpPr>
          <p:spPr>
            <a:xfrm>
              <a:off x="10521275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5F1F001-1174-4341-BF35-C538E5CF8718}"/>
                </a:ext>
              </a:extLst>
            </p:cNvPr>
            <p:cNvSpPr/>
            <p:nvPr userDrawn="1"/>
          </p:nvSpPr>
          <p:spPr>
            <a:xfrm>
              <a:off x="10313242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8B5CD4C-C810-4E69-9030-A9C85F05B632}"/>
                </a:ext>
              </a:extLst>
            </p:cNvPr>
            <p:cNvSpPr/>
            <p:nvPr userDrawn="1"/>
          </p:nvSpPr>
          <p:spPr>
            <a:xfrm>
              <a:off x="10935898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0393412-2674-49E8-8A17-389BDBF118EE}"/>
                </a:ext>
              </a:extLst>
            </p:cNvPr>
            <p:cNvSpPr/>
            <p:nvPr userDrawn="1"/>
          </p:nvSpPr>
          <p:spPr>
            <a:xfrm>
              <a:off x="1124837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21E82B7-A98D-4AC6-AC9D-DE022FE7B8D1}"/>
                </a:ext>
              </a:extLst>
            </p:cNvPr>
            <p:cNvSpPr/>
            <p:nvPr userDrawn="1"/>
          </p:nvSpPr>
          <p:spPr>
            <a:xfrm flipH="1">
              <a:off x="11773747" y="-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074BB35-5970-4005-9C46-726E495379EB}"/>
                </a:ext>
              </a:extLst>
            </p:cNvPr>
            <p:cNvSpPr/>
            <p:nvPr userDrawn="1"/>
          </p:nvSpPr>
          <p:spPr>
            <a:xfrm rot="10800000">
              <a:off x="11565291" y="-3956"/>
              <a:ext cx="314769" cy="419693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145">
            <a:extLst>
              <a:ext uri="{FF2B5EF4-FFF2-40B4-BE49-F238E27FC236}">
                <a16:creationId xmlns:a16="http://schemas.microsoft.com/office/drawing/2014/main" id="{F57C1E97-7F77-468C-BD5C-17BDEA061CBE}"/>
              </a:ext>
            </a:extLst>
          </p:cNvPr>
          <p:cNvGrpSpPr/>
          <p:nvPr userDrawn="1"/>
        </p:nvGrpSpPr>
        <p:grpSpPr>
          <a:xfrm rot="10800000">
            <a:off x="11773586" y="196651"/>
            <a:ext cx="424308" cy="6470552"/>
            <a:chOff x="0" y="209318"/>
            <a:chExt cx="424308" cy="6470552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65E2D53-D990-40B2-B358-BCC3139DAA64}"/>
                </a:ext>
              </a:extLst>
            </p:cNvPr>
            <p:cNvSpPr/>
            <p:nvPr userDrawn="1"/>
          </p:nvSpPr>
          <p:spPr>
            <a:xfrm>
              <a:off x="1" y="1885319"/>
              <a:ext cx="419693" cy="419693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147">
              <a:extLst>
                <a:ext uri="{FF2B5EF4-FFF2-40B4-BE49-F238E27FC236}">
                  <a16:creationId xmlns:a16="http://schemas.microsoft.com/office/drawing/2014/main" id="{0E904946-1D04-42AD-B675-BC2FFD376D86}"/>
                </a:ext>
              </a:extLst>
            </p:cNvPr>
            <p:cNvGrpSpPr/>
            <p:nvPr userDrawn="1"/>
          </p:nvGrpSpPr>
          <p:grpSpPr>
            <a:xfrm rot="5400000">
              <a:off x="-2027147" y="4229434"/>
              <a:ext cx="4477583" cy="423289"/>
              <a:chOff x="1285960" y="3552413"/>
              <a:chExt cx="4477583" cy="4232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8F935DC-0489-46F5-B8AD-FB74B2CA94DF}"/>
                  </a:ext>
                </a:extLst>
              </p:cNvPr>
              <p:cNvSpPr/>
              <p:nvPr userDrawn="1"/>
            </p:nvSpPr>
            <p:spPr>
              <a:xfrm>
                <a:off x="5238927" y="3658768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BECBB46-8B25-4D11-9A1A-98648FB28524}"/>
                  </a:ext>
                </a:extLst>
              </p:cNvPr>
              <p:cNvSpPr/>
              <p:nvPr userDrawn="1"/>
            </p:nvSpPr>
            <p:spPr>
              <a:xfrm>
                <a:off x="1595120" y="3554872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6DE4B94-C45B-4EEE-B1FB-58BCD5180448}"/>
                  </a:ext>
                </a:extLst>
              </p:cNvPr>
              <p:cNvSpPr/>
              <p:nvPr userDrawn="1"/>
            </p:nvSpPr>
            <p:spPr>
              <a:xfrm>
                <a:off x="1803386" y="3664792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A34D084-8B59-4ABE-B457-46822CFD7149}"/>
                  </a:ext>
                </a:extLst>
              </p:cNvPr>
              <p:cNvSpPr/>
              <p:nvPr userDrawn="1"/>
            </p:nvSpPr>
            <p:spPr>
              <a:xfrm>
                <a:off x="2111839" y="3556009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3A29165-6F0F-4442-8AD0-B92B40B59854}"/>
                  </a:ext>
                </a:extLst>
              </p:cNvPr>
              <p:cNvSpPr/>
              <p:nvPr userDrawn="1"/>
            </p:nvSpPr>
            <p:spPr>
              <a:xfrm>
                <a:off x="2425095" y="3660932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0654623-9DEF-4FB6-8E55-A519B4282B0C}"/>
                  </a:ext>
                </a:extLst>
              </p:cNvPr>
              <p:cNvSpPr/>
              <p:nvPr userDrawn="1"/>
            </p:nvSpPr>
            <p:spPr>
              <a:xfrm>
                <a:off x="2843207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3B24E16-89CF-4CC0-9032-F3F09600E409}"/>
                  </a:ext>
                </a:extLst>
              </p:cNvPr>
              <p:cNvSpPr/>
              <p:nvPr userDrawn="1"/>
            </p:nvSpPr>
            <p:spPr>
              <a:xfrm>
                <a:off x="3051472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8763C9C4-FE72-43C8-B25B-4B611D52FE4E}"/>
                  </a:ext>
                </a:extLst>
              </p:cNvPr>
              <p:cNvSpPr/>
              <p:nvPr userDrawn="1"/>
            </p:nvSpPr>
            <p:spPr>
              <a:xfrm>
                <a:off x="3359794" y="3552413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BAA08E4-4598-4857-8851-301D047009CA}"/>
                  </a:ext>
                </a:extLst>
              </p:cNvPr>
              <p:cNvSpPr/>
              <p:nvPr userDrawn="1"/>
            </p:nvSpPr>
            <p:spPr>
              <a:xfrm>
                <a:off x="3673051" y="3657336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85B1328-7C18-4976-ABEE-40CEF6B4E942}"/>
                  </a:ext>
                </a:extLst>
              </p:cNvPr>
              <p:cNvSpPr/>
              <p:nvPr userDrawn="1"/>
            </p:nvSpPr>
            <p:spPr>
              <a:xfrm>
                <a:off x="4091163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468ECEF8-4812-4C87-81CE-92DA7679584E}"/>
                  </a:ext>
                </a:extLst>
              </p:cNvPr>
              <p:cNvSpPr/>
              <p:nvPr userDrawn="1"/>
            </p:nvSpPr>
            <p:spPr>
              <a:xfrm>
                <a:off x="4303024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B8D30CF9-9EBE-4CEB-ADFD-922204AF6282}"/>
                  </a:ext>
                </a:extLst>
              </p:cNvPr>
              <p:cNvSpPr/>
              <p:nvPr userDrawn="1"/>
            </p:nvSpPr>
            <p:spPr>
              <a:xfrm>
                <a:off x="4609322" y="3553845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83EC381-B699-4B1C-BF8C-928889B67764}"/>
                  </a:ext>
                </a:extLst>
              </p:cNvPr>
              <p:cNvSpPr/>
              <p:nvPr userDrawn="1"/>
            </p:nvSpPr>
            <p:spPr>
              <a:xfrm>
                <a:off x="4923526" y="3663765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82D39E54-F095-45D7-99E1-52430D55BBAF}"/>
                  </a:ext>
                </a:extLst>
              </p:cNvPr>
              <p:cNvSpPr/>
              <p:nvPr userDrawn="1"/>
            </p:nvSpPr>
            <p:spPr>
              <a:xfrm rot="10800000" flipV="1">
                <a:off x="1285960" y="3657337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C1AECF7F-7CE2-4E34-95A2-2A7F03A16072}"/>
                </a:ext>
              </a:extLst>
            </p:cNvPr>
            <p:cNvSpPr/>
            <p:nvPr userDrawn="1"/>
          </p:nvSpPr>
          <p:spPr>
            <a:xfrm>
              <a:off x="4615" y="942392"/>
              <a:ext cx="314769" cy="314769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E14CED1-D454-4538-B332-B8BDE0751759}"/>
                </a:ext>
              </a:extLst>
            </p:cNvPr>
            <p:cNvSpPr/>
            <p:nvPr userDrawn="1"/>
          </p:nvSpPr>
          <p:spPr>
            <a:xfrm>
              <a:off x="4615" y="1152725"/>
              <a:ext cx="419693" cy="419693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456A045-59B1-4B5C-B3C9-5ABA7D64B183}"/>
                </a:ext>
              </a:extLst>
            </p:cNvPr>
            <p:cNvSpPr/>
            <p:nvPr userDrawn="1"/>
          </p:nvSpPr>
          <p:spPr>
            <a:xfrm>
              <a:off x="4615" y="522986"/>
              <a:ext cx="419693" cy="524616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0994457-F6F8-4CC7-83BF-B9BB0FC2D094}"/>
                </a:ext>
              </a:extLst>
            </p:cNvPr>
            <p:cNvSpPr/>
            <p:nvPr userDrawn="1"/>
          </p:nvSpPr>
          <p:spPr>
            <a:xfrm>
              <a:off x="4615" y="1465627"/>
              <a:ext cx="314769" cy="524616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CE7EE02-1EB8-44DA-B02F-5A06F0E3D990}"/>
                </a:ext>
              </a:extLst>
            </p:cNvPr>
            <p:cNvSpPr/>
            <p:nvPr userDrawn="1"/>
          </p:nvSpPr>
          <p:spPr>
            <a:xfrm>
              <a:off x="4615" y="209318"/>
              <a:ext cx="314769" cy="419693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AA959-99F8-4F27-976D-6355A8A24AE6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4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36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72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89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7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65" r:id="rId10"/>
    <p:sldLayoutId id="2147483676" r:id="rId11"/>
    <p:sldLayoutId id="2147483677" r:id="rId12"/>
    <p:sldLayoutId id="2147483680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26F23F-61BC-4438-B906-C10C8232AA27}"/>
              </a:ext>
            </a:extLst>
          </p:cNvPr>
          <p:cNvSpPr/>
          <p:nvPr/>
        </p:nvSpPr>
        <p:spPr>
          <a:xfrm>
            <a:off x="0" y="1937288"/>
            <a:ext cx="12192000" cy="221269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13EA5-5B9E-4F05-A8F0-4531AB5BD20D}"/>
              </a:ext>
            </a:extLst>
          </p:cNvPr>
          <p:cNvSpPr txBox="1"/>
          <p:nvPr/>
        </p:nvSpPr>
        <p:spPr>
          <a:xfrm>
            <a:off x="0" y="2114726"/>
            <a:ext cx="121920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sz="5400" b="1" dirty="0">
                <a:latin typeface="Arial" pitchFamily="34" charset="0"/>
                <a:cs typeface="Arial" pitchFamily="34" charset="0"/>
              </a:rPr>
              <a:t>RAGAM TEKS DAN SATUAN BAHASA PEMBENTUK TEKS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714428-39F5-41EC-B1F4-8347B77A8C8E}"/>
              </a:ext>
            </a:extLst>
          </p:cNvPr>
          <p:cNvSpPr txBox="1"/>
          <p:nvPr/>
        </p:nvSpPr>
        <p:spPr>
          <a:xfrm>
            <a:off x="142" y="5920321"/>
            <a:ext cx="121918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sz="2800" b="1" dirty="0">
                <a:latin typeface="Arial Black" pitchFamily="34" charset="0"/>
              </a:rPr>
              <a:t>Oleh: Prof. Dra. N. Tatat Hartati, M.Ed.,Ph.D.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913EA5-5B9E-4F05-A8F0-4531AB5BD20D}"/>
              </a:ext>
            </a:extLst>
          </p:cNvPr>
          <p:cNvSpPr txBox="1"/>
          <p:nvPr/>
        </p:nvSpPr>
        <p:spPr>
          <a:xfrm>
            <a:off x="28136" y="30357"/>
            <a:ext cx="189913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4800" b="1" dirty="0">
                <a:latin typeface="Arial" pitchFamily="34" charset="0"/>
                <a:cs typeface="Arial" pitchFamily="34" charset="0"/>
              </a:rPr>
              <a:t>KB 1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4731BE-0B6D-4A21-BEE8-E720C6F2E00A}"/>
              </a:ext>
            </a:extLst>
          </p:cNvPr>
          <p:cNvGrpSpPr/>
          <p:nvPr/>
        </p:nvGrpSpPr>
        <p:grpSpPr>
          <a:xfrm>
            <a:off x="196944" y="4537654"/>
            <a:ext cx="2449099" cy="2151530"/>
            <a:chOff x="1190625" y="1461207"/>
            <a:chExt cx="5939913" cy="5056503"/>
          </a:xfrm>
        </p:grpSpPr>
        <p:grpSp>
          <p:nvGrpSpPr>
            <p:cNvPr id="20" name="Group 86">
              <a:extLst>
                <a:ext uri="{FF2B5EF4-FFF2-40B4-BE49-F238E27FC236}">
                  <a16:creationId xmlns:a16="http://schemas.microsoft.com/office/drawing/2014/main" id="{4AB45A84-3459-4CF7-939B-78FB3F79A965}"/>
                </a:ext>
              </a:extLst>
            </p:cNvPr>
            <p:cNvGrpSpPr/>
            <p:nvPr/>
          </p:nvGrpSpPr>
          <p:grpSpPr>
            <a:xfrm rot="20292490" flipH="1">
              <a:off x="3271474" y="1461206"/>
              <a:ext cx="815779" cy="4805741"/>
              <a:chOff x="6012160" y="2713784"/>
              <a:chExt cx="713285" cy="4201951"/>
            </a:xfrm>
          </p:grpSpPr>
          <p:grpSp>
            <p:nvGrpSpPr>
              <p:cNvPr id="47" name="Group 87">
                <a:extLst>
                  <a:ext uri="{FF2B5EF4-FFF2-40B4-BE49-F238E27FC236}">
                    <a16:creationId xmlns:a16="http://schemas.microsoft.com/office/drawing/2014/main" id="{4AE68A92-1319-4B4C-857C-DDA3EA848244}"/>
                  </a:ext>
                </a:extLst>
              </p:cNvPr>
              <p:cNvGrpSpPr/>
              <p:nvPr/>
            </p:nvGrpSpPr>
            <p:grpSpPr>
              <a:xfrm>
                <a:off x="6012160" y="6136594"/>
                <a:ext cx="713025" cy="779141"/>
                <a:chOff x="2195736" y="5121188"/>
                <a:chExt cx="901189" cy="900100"/>
              </a:xfrm>
            </p:grpSpPr>
            <p:sp>
              <p:nvSpPr>
                <p:cNvPr id="59" name="Rectangle 8">
                  <a:extLst>
                    <a:ext uri="{FF2B5EF4-FFF2-40B4-BE49-F238E27FC236}">
                      <a16:creationId xmlns:a16="http://schemas.microsoft.com/office/drawing/2014/main" id="{B49751E2-70C2-4DC6-A699-0E22F813B28A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901189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60" name="Rectangle 8">
                  <a:extLst>
                    <a:ext uri="{FF2B5EF4-FFF2-40B4-BE49-F238E27FC236}">
                      <a16:creationId xmlns:a16="http://schemas.microsoft.com/office/drawing/2014/main" id="{AF157A28-0454-4F07-995E-B2D54E2DC263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61" name="Rectangle 8">
                  <a:extLst>
                    <a:ext uri="{FF2B5EF4-FFF2-40B4-BE49-F238E27FC236}">
                      <a16:creationId xmlns:a16="http://schemas.microsoft.com/office/drawing/2014/main" id="{1901FC70-0279-4CEF-BD46-4CFB841FAB96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62" name="Rectangle 8">
                  <a:extLst>
                    <a:ext uri="{FF2B5EF4-FFF2-40B4-BE49-F238E27FC236}">
                      <a16:creationId xmlns:a16="http://schemas.microsoft.com/office/drawing/2014/main" id="{D71B9BA5-62A1-481A-8E15-F98C533BFC50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63" name="Rectangle 8">
                  <a:extLst>
                    <a:ext uri="{FF2B5EF4-FFF2-40B4-BE49-F238E27FC236}">
                      <a16:creationId xmlns:a16="http://schemas.microsoft.com/office/drawing/2014/main" id="{AA8C5A84-D6B4-43AC-BF35-7BB785375681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48" name="Group 88">
                <a:extLst>
                  <a:ext uri="{FF2B5EF4-FFF2-40B4-BE49-F238E27FC236}">
                    <a16:creationId xmlns:a16="http://schemas.microsoft.com/office/drawing/2014/main" id="{C1535110-F559-4649-86AA-04673D03FCE2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3354284"/>
                <a:chOff x="6012160" y="2852936"/>
                <a:chExt cx="713025" cy="3354284"/>
              </a:xfrm>
            </p:grpSpPr>
            <p:grpSp>
              <p:nvGrpSpPr>
                <p:cNvPr id="51" name="Group 91">
                  <a:extLst>
                    <a:ext uri="{FF2B5EF4-FFF2-40B4-BE49-F238E27FC236}">
                      <a16:creationId xmlns:a16="http://schemas.microsoft.com/office/drawing/2014/main" id="{D8871D71-6523-464E-84D0-53DC479A2B6E}"/>
                    </a:ext>
                  </a:extLst>
                </p:cNvPr>
                <p:cNvGrpSpPr/>
                <p:nvPr/>
              </p:nvGrpSpPr>
              <p:grpSpPr>
                <a:xfrm>
                  <a:off x="6012160" y="5085257"/>
                  <a:ext cx="713025" cy="1121963"/>
                  <a:chOff x="6012160" y="5085257"/>
                  <a:chExt cx="713025" cy="1121963"/>
                </a:xfrm>
              </p:grpSpPr>
              <p:sp>
                <p:nvSpPr>
                  <p:cNvPr id="56" name="Rectangle 2">
                    <a:extLst>
                      <a:ext uri="{FF2B5EF4-FFF2-40B4-BE49-F238E27FC236}">
                        <a16:creationId xmlns:a16="http://schemas.microsoft.com/office/drawing/2014/main" id="{4D15896A-C34D-4000-A4B2-52F9CEB0A14D}"/>
                      </a:ext>
                    </a:extLst>
                  </p:cNvPr>
                  <p:cNvSpPr/>
                  <p:nvPr/>
                </p:nvSpPr>
                <p:spPr>
                  <a:xfrm>
                    <a:off x="6012160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57" name="Rectangle 2">
                    <a:extLst>
                      <a:ext uri="{FF2B5EF4-FFF2-40B4-BE49-F238E27FC236}">
                        <a16:creationId xmlns:a16="http://schemas.microsoft.com/office/drawing/2014/main" id="{D9DC5597-864E-4E95-8BFB-6BC9CDA6BFDB}"/>
                      </a:ext>
                    </a:extLst>
                  </p:cNvPr>
                  <p:cNvSpPr/>
                  <p:nvPr/>
                </p:nvSpPr>
                <p:spPr>
                  <a:xfrm>
                    <a:off x="6249872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58" name="Rectangle 2">
                    <a:extLst>
                      <a:ext uri="{FF2B5EF4-FFF2-40B4-BE49-F238E27FC236}">
                        <a16:creationId xmlns:a16="http://schemas.microsoft.com/office/drawing/2014/main" id="{67A6AEBD-89B3-4DDA-AE98-F871B8C3815E}"/>
                      </a:ext>
                    </a:extLst>
                  </p:cNvPr>
                  <p:cNvSpPr/>
                  <p:nvPr/>
                </p:nvSpPr>
                <p:spPr>
                  <a:xfrm>
                    <a:off x="6487585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  <p:grpSp>
              <p:nvGrpSpPr>
                <p:cNvPr id="52" name="Group 92">
                  <a:extLst>
                    <a:ext uri="{FF2B5EF4-FFF2-40B4-BE49-F238E27FC236}">
                      <a16:creationId xmlns:a16="http://schemas.microsoft.com/office/drawing/2014/main" id="{DAA54537-BC83-4AA2-A887-D5046CE3E36A}"/>
                    </a:ext>
                  </a:extLst>
                </p:cNvPr>
                <p:cNvGrpSpPr/>
                <p:nvPr/>
              </p:nvGrpSpPr>
              <p:grpSpPr>
                <a:xfrm>
                  <a:off x="6012160" y="2852936"/>
                  <a:ext cx="713025" cy="2232322"/>
                  <a:chOff x="6012160" y="2852936"/>
                  <a:chExt cx="713025" cy="2232322"/>
                </a:xfrm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FBF62F95-C4CB-4254-8BAF-6DE9CD84CEB0}"/>
                      </a:ext>
                    </a:extLst>
                  </p:cNvPr>
                  <p:cNvSpPr/>
                  <p:nvPr/>
                </p:nvSpPr>
                <p:spPr>
                  <a:xfrm>
                    <a:off x="6487585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A870E4FA-AB52-43DB-9253-41C090C8BA1E}"/>
                      </a:ext>
                    </a:extLst>
                  </p:cNvPr>
                  <p:cNvSpPr/>
                  <p:nvPr/>
                </p:nvSpPr>
                <p:spPr>
                  <a:xfrm>
                    <a:off x="6250133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C3233F79-7094-45B4-8660-64B16D51F6EE}"/>
                      </a:ext>
                    </a:extLst>
                  </p:cNvPr>
                  <p:cNvSpPr/>
                  <p:nvPr/>
                </p:nvSpPr>
                <p:spPr>
                  <a:xfrm>
                    <a:off x="6012160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</p:grpSp>
          <p:sp>
            <p:nvSpPr>
              <p:cNvPr id="49" name="Hexagon 1">
                <a:extLst>
                  <a:ext uri="{FF2B5EF4-FFF2-40B4-BE49-F238E27FC236}">
                    <a16:creationId xmlns:a16="http://schemas.microsoft.com/office/drawing/2014/main" id="{9CA10C6F-6168-485C-9A91-6DF1C6A06FB2}"/>
                  </a:ext>
                </a:extLst>
              </p:cNvPr>
              <p:cNvSpPr/>
              <p:nvPr/>
            </p:nvSpPr>
            <p:spPr>
              <a:xfrm rot="10800000" flipH="1" flipV="1">
                <a:off x="6012421" y="2713784"/>
                <a:ext cx="713024" cy="278304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0835A1F2-5F4B-46EA-8C3B-121C8FF385A8}"/>
                  </a:ext>
                </a:extLst>
              </p:cNvPr>
              <p:cNvSpPr/>
              <p:nvPr/>
            </p:nvSpPr>
            <p:spPr>
              <a:xfrm>
                <a:off x="6270232" y="2798936"/>
                <a:ext cx="197403" cy="10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  <p:sp>
          <p:nvSpPr>
            <p:cNvPr id="21" name="Freeform 55">
              <a:extLst>
                <a:ext uri="{FF2B5EF4-FFF2-40B4-BE49-F238E27FC236}">
                  <a16:creationId xmlns:a16="http://schemas.microsoft.com/office/drawing/2014/main" id="{37325DBE-DAB2-4061-B5AF-F3FFFDE30876}"/>
                </a:ext>
              </a:extLst>
            </p:cNvPr>
            <p:cNvSpPr/>
            <p:nvPr/>
          </p:nvSpPr>
          <p:spPr>
            <a:xfrm>
              <a:off x="4535231" y="6070606"/>
              <a:ext cx="2595307" cy="418626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4638777"/>
                <a:gd name="connsiteY0" fmla="*/ 0 h 838698"/>
                <a:gd name="connsiteX1" fmla="*/ 0 w 4638777"/>
                <a:gd name="connsiteY1" fmla="*/ 0 h 838698"/>
                <a:gd name="connsiteX2" fmla="*/ 323850 w 4638777"/>
                <a:gd name="connsiteY2" fmla="*/ 57150 h 838698"/>
                <a:gd name="connsiteX3" fmla="*/ 238125 w 4638777"/>
                <a:gd name="connsiteY3" fmla="*/ 352425 h 838698"/>
                <a:gd name="connsiteX4" fmla="*/ 971550 w 4638777"/>
                <a:gd name="connsiteY4" fmla="*/ 257175 h 838698"/>
                <a:gd name="connsiteX5" fmla="*/ 704684 w 4638777"/>
                <a:gd name="connsiteY5" fmla="*/ 629478 h 838698"/>
                <a:gd name="connsiteX6" fmla="*/ 2524125 w 4638777"/>
                <a:gd name="connsiteY6" fmla="*/ 495300 h 838698"/>
                <a:gd name="connsiteX7" fmla="*/ 2190750 w 4638777"/>
                <a:gd name="connsiteY7" fmla="*/ 838200 h 838698"/>
                <a:gd name="connsiteX8" fmla="*/ 4638777 w 4638777"/>
                <a:gd name="connsiteY8" fmla="*/ 655550 h 838698"/>
                <a:gd name="connsiteX0" fmla="*/ 0 w 4519249"/>
                <a:gd name="connsiteY0" fmla="*/ 0 h 838698"/>
                <a:gd name="connsiteX1" fmla="*/ 0 w 4519249"/>
                <a:gd name="connsiteY1" fmla="*/ 0 h 838698"/>
                <a:gd name="connsiteX2" fmla="*/ 323850 w 4519249"/>
                <a:gd name="connsiteY2" fmla="*/ 57150 h 838698"/>
                <a:gd name="connsiteX3" fmla="*/ 238125 w 4519249"/>
                <a:gd name="connsiteY3" fmla="*/ 352425 h 838698"/>
                <a:gd name="connsiteX4" fmla="*/ 971550 w 4519249"/>
                <a:gd name="connsiteY4" fmla="*/ 257175 h 838698"/>
                <a:gd name="connsiteX5" fmla="*/ 704684 w 4519249"/>
                <a:gd name="connsiteY5" fmla="*/ 629478 h 838698"/>
                <a:gd name="connsiteX6" fmla="*/ 2524125 w 4519249"/>
                <a:gd name="connsiteY6" fmla="*/ 495300 h 838698"/>
                <a:gd name="connsiteX7" fmla="*/ 2190750 w 4519249"/>
                <a:gd name="connsiteY7" fmla="*/ 838200 h 838698"/>
                <a:gd name="connsiteX8" fmla="*/ 4519249 w 4519249"/>
                <a:gd name="connsiteY8" fmla="*/ 655550 h 838698"/>
                <a:gd name="connsiteX0" fmla="*/ 0 w 4071019"/>
                <a:gd name="connsiteY0" fmla="*/ 0 h 838698"/>
                <a:gd name="connsiteX1" fmla="*/ 0 w 4071019"/>
                <a:gd name="connsiteY1" fmla="*/ 0 h 838698"/>
                <a:gd name="connsiteX2" fmla="*/ 323850 w 4071019"/>
                <a:gd name="connsiteY2" fmla="*/ 57150 h 838698"/>
                <a:gd name="connsiteX3" fmla="*/ 238125 w 4071019"/>
                <a:gd name="connsiteY3" fmla="*/ 352425 h 838698"/>
                <a:gd name="connsiteX4" fmla="*/ 971550 w 4071019"/>
                <a:gd name="connsiteY4" fmla="*/ 257175 h 838698"/>
                <a:gd name="connsiteX5" fmla="*/ 704684 w 4071019"/>
                <a:gd name="connsiteY5" fmla="*/ 629478 h 838698"/>
                <a:gd name="connsiteX6" fmla="*/ 2524125 w 4071019"/>
                <a:gd name="connsiteY6" fmla="*/ 495300 h 838698"/>
                <a:gd name="connsiteX7" fmla="*/ 2190750 w 4071019"/>
                <a:gd name="connsiteY7" fmla="*/ 838200 h 838698"/>
                <a:gd name="connsiteX8" fmla="*/ 4071019 w 4071019"/>
                <a:gd name="connsiteY8" fmla="*/ 693716 h 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019" h="838698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lnTo>
                    <a:pt x="4071019" y="693716"/>
                  </a:lnTo>
                </a:path>
              </a:pathLst>
            </a:cu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grpSp>
          <p:nvGrpSpPr>
            <p:cNvPr id="22" name="Graphic 3">
              <a:extLst>
                <a:ext uri="{FF2B5EF4-FFF2-40B4-BE49-F238E27FC236}">
                  <a16:creationId xmlns:a16="http://schemas.microsoft.com/office/drawing/2014/main" id="{39104080-E4F9-4FDC-8294-DADFFD57AA16}"/>
                </a:ext>
              </a:extLst>
            </p:cNvPr>
            <p:cNvGrpSpPr/>
            <p:nvPr/>
          </p:nvGrpSpPr>
          <p:grpSpPr>
            <a:xfrm>
              <a:off x="1190625" y="1612081"/>
              <a:ext cx="2482017" cy="4905632"/>
              <a:chOff x="1424872" y="2075061"/>
              <a:chExt cx="2247770" cy="4442649"/>
            </a:xfrm>
          </p:grpSpPr>
          <p:sp>
            <p:nvSpPr>
              <p:cNvPr id="25" name="Freeform: Shape 106">
                <a:extLst>
                  <a:ext uri="{FF2B5EF4-FFF2-40B4-BE49-F238E27FC236}">
                    <a16:creationId xmlns:a16="http://schemas.microsoft.com/office/drawing/2014/main" id="{A5EB3892-403B-4BB1-8CFE-239A000D5686}"/>
                  </a:ext>
                </a:extLst>
              </p:cNvPr>
              <p:cNvSpPr/>
              <p:nvPr/>
            </p:nvSpPr>
            <p:spPr>
              <a:xfrm>
                <a:off x="2366310" y="2793553"/>
                <a:ext cx="1306332" cy="420493"/>
              </a:xfrm>
              <a:custGeom>
                <a:avLst/>
                <a:gdLst>
                  <a:gd name="connsiteX0" fmla="*/ 61 w 1306331"/>
                  <a:gd name="connsiteY0" fmla="*/ 421324 h 420493"/>
                  <a:gd name="connsiteX1" fmla="*/ 930752 w 1306331"/>
                  <a:gd name="connsiteY1" fmla="*/ 326012 h 420493"/>
                  <a:gd name="connsiteX2" fmla="*/ 1151651 w 1306331"/>
                  <a:gd name="connsiteY2" fmla="*/ 279478 h 420493"/>
                  <a:gd name="connsiteX3" fmla="*/ 1245842 w 1306331"/>
                  <a:gd name="connsiteY3" fmla="*/ 232382 h 420493"/>
                  <a:gd name="connsiteX4" fmla="*/ 1257055 w 1306331"/>
                  <a:gd name="connsiteY4" fmla="*/ 222851 h 420493"/>
                  <a:gd name="connsiteX5" fmla="*/ 1257055 w 1306331"/>
                  <a:gd name="connsiteY5" fmla="*/ 222851 h 420493"/>
                  <a:gd name="connsiteX6" fmla="*/ 1290694 w 1306331"/>
                  <a:gd name="connsiteY6" fmla="*/ 182484 h 420493"/>
                  <a:gd name="connsiteX7" fmla="*/ 1289573 w 1306331"/>
                  <a:gd name="connsiteY7" fmla="*/ 155572 h 420493"/>
                  <a:gd name="connsiteX8" fmla="*/ 1308075 w 1306331"/>
                  <a:gd name="connsiteY8" fmla="*/ 122494 h 420493"/>
                  <a:gd name="connsiteX9" fmla="*/ 1297422 w 1306331"/>
                  <a:gd name="connsiteY9" fmla="*/ 100628 h 420493"/>
                  <a:gd name="connsiteX10" fmla="*/ 1305832 w 1306331"/>
                  <a:gd name="connsiteY10" fmla="*/ 78202 h 420493"/>
                  <a:gd name="connsiteX11" fmla="*/ 1295180 w 1306331"/>
                  <a:gd name="connsiteY11" fmla="*/ 52972 h 420493"/>
                  <a:gd name="connsiteX12" fmla="*/ 1276678 w 1306331"/>
                  <a:gd name="connsiteY12" fmla="*/ 25500 h 420493"/>
                  <a:gd name="connsiteX13" fmla="*/ 1228461 w 1306331"/>
                  <a:gd name="connsiteY13" fmla="*/ 16529 h 420493"/>
                  <a:gd name="connsiteX14" fmla="*/ 1169592 w 1306331"/>
                  <a:gd name="connsiteY14" fmla="*/ 72034 h 420493"/>
                  <a:gd name="connsiteX15" fmla="*/ 1142681 w 1306331"/>
                  <a:gd name="connsiteY15" fmla="*/ 84369 h 420493"/>
                  <a:gd name="connsiteX16" fmla="*/ 1162304 w 1306331"/>
                  <a:gd name="connsiteY16" fmla="*/ 58579 h 420493"/>
                  <a:gd name="connsiteX17" fmla="*/ 1184730 w 1306331"/>
                  <a:gd name="connsiteY17" fmla="*/ 27182 h 420493"/>
                  <a:gd name="connsiteX18" fmla="*/ 1191458 w 1306331"/>
                  <a:gd name="connsiteY18" fmla="*/ 3634 h 420493"/>
                  <a:gd name="connsiteX19" fmla="*/ 1166228 w 1306331"/>
                  <a:gd name="connsiteY19" fmla="*/ 6438 h 420493"/>
                  <a:gd name="connsiteX20" fmla="*/ 1063067 w 1306331"/>
                  <a:gd name="connsiteY20" fmla="*/ 68110 h 420493"/>
                  <a:gd name="connsiteX21" fmla="*/ 969998 w 1306331"/>
                  <a:gd name="connsiteY21" fmla="*/ 158936 h 420493"/>
                  <a:gd name="connsiteX22" fmla="*/ 888142 w 1306331"/>
                  <a:gd name="connsiteY22" fmla="*/ 192576 h 420493"/>
                  <a:gd name="connsiteX23" fmla="*/ 704247 w 1306331"/>
                  <a:gd name="connsiteY23" fmla="*/ 181923 h 420493"/>
                  <a:gd name="connsiteX24" fmla="*/ 483348 w 1306331"/>
                  <a:gd name="connsiteY24" fmla="*/ 175195 h 420493"/>
                  <a:gd name="connsiteX25" fmla="*/ 377383 w 1306331"/>
                  <a:gd name="connsiteY25" fmla="*/ 197061 h 420493"/>
                  <a:gd name="connsiteX26" fmla="*/ 196291 w 1306331"/>
                  <a:gd name="connsiteY26" fmla="*/ 207713 h 420493"/>
                  <a:gd name="connsiteX27" fmla="*/ 88084 w 1306331"/>
                  <a:gd name="connsiteY27" fmla="*/ 187530 h 420493"/>
                  <a:gd name="connsiteX28" fmla="*/ 30897 w 1306331"/>
                  <a:gd name="connsiteY28" fmla="*/ 181363 h 420493"/>
                  <a:gd name="connsiteX29" fmla="*/ 61 w 1306331"/>
                  <a:gd name="connsiteY29" fmla="*/ 421324 h 420493"/>
                  <a:gd name="connsiteX30" fmla="*/ 61 w 1306331"/>
                  <a:gd name="connsiteY30" fmla="*/ 421324 h 42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06331" h="420493">
                    <a:moveTo>
                      <a:pt x="61" y="421324"/>
                    </a:moveTo>
                    <a:cubicBezTo>
                      <a:pt x="35943" y="420763"/>
                      <a:pt x="910569" y="331619"/>
                      <a:pt x="930752" y="326012"/>
                    </a:cubicBezTo>
                    <a:cubicBezTo>
                      <a:pt x="939723" y="324330"/>
                      <a:pt x="1120254" y="287327"/>
                      <a:pt x="1151651" y="279478"/>
                    </a:cubicBezTo>
                    <a:cubicBezTo>
                      <a:pt x="1157258" y="278356"/>
                      <a:pt x="1244720" y="237428"/>
                      <a:pt x="1245842" y="232382"/>
                    </a:cubicBezTo>
                    <a:cubicBezTo>
                      <a:pt x="1246402" y="232382"/>
                      <a:pt x="1255934" y="226776"/>
                      <a:pt x="1257055" y="222851"/>
                    </a:cubicBezTo>
                    <a:lnTo>
                      <a:pt x="1257055" y="222851"/>
                    </a:lnTo>
                    <a:cubicBezTo>
                      <a:pt x="1269389" y="213320"/>
                      <a:pt x="1289573" y="198182"/>
                      <a:pt x="1290694" y="182484"/>
                    </a:cubicBezTo>
                    <a:cubicBezTo>
                      <a:pt x="1294619" y="172392"/>
                      <a:pt x="1286209" y="165104"/>
                      <a:pt x="1289573" y="155572"/>
                    </a:cubicBezTo>
                    <a:cubicBezTo>
                      <a:pt x="1294619" y="146041"/>
                      <a:pt x="1309196" y="133707"/>
                      <a:pt x="1308075" y="122494"/>
                    </a:cubicBezTo>
                    <a:cubicBezTo>
                      <a:pt x="1306393" y="114644"/>
                      <a:pt x="1300786" y="108477"/>
                      <a:pt x="1297422" y="100628"/>
                    </a:cubicBezTo>
                    <a:cubicBezTo>
                      <a:pt x="1300225" y="96143"/>
                      <a:pt x="1303029" y="82687"/>
                      <a:pt x="1305832" y="78202"/>
                    </a:cubicBezTo>
                    <a:cubicBezTo>
                      <a:pt x="1305271" y="70352"/>
                      <a:pt x="1296301" y="60821"/>
                      <a:pt x="1295180" y="52972"/>
                    </a:cubicBezTo>
                    <a:cubicBezTo>
                      <a:pt x="1294058" y="42320"/>
                      <a:pt x="1282285" y="35592"/>
                      <a:pt x="1276678" y="25500"/>
                    </a:cubicBezTo>
                    <a:cubicBezTo>
                      <a:pt x="1261540" y="-1972"/>
                      <a:pt x="1258176" y="831"/>
                      <a:pt x="1228461" y="16529"/>
                    </a:cubicBezTo>
                    <a:cubicBezTo>
                      <a:pt x="1207156" y="28303"/>
                      <a:pt x="1188094" y="56336"/>
                      <a:pt x="1169592" y="72034"/>
                    </a:cubicBezTo>
                    <a:cubicBezTo>
                      <a:pt x="1166228" y="75398"/>
                      <a:pt x="1148848" y="83808"/>
                      <a:pt x="1142681" y="84369"/>
                    </a:cubicBezTo>
                    <a:cubicBezTo>
                      <a:pt x="1141560" y="79884"/>
                      <a:pt x="1160622" y="60821"/>
                      <a:pt x="1162304" y="58579"/>
                    </a:cubicBezTo>
                    <a:cubicBezTo>
                      <a:pt x="1171835" y="49047"/>
                      <a:pt x="1178002" y="37834"/>
                      <a:pt x="1184730" y="27182"/>
                    </a:cubicBezTo>
                    <a:cubicBezTo>
                      <a:pt x="1189776" y="19333"/>
                      <a:pt x="1196504" y="10362"/>
                      <a:pt x="1191458" y="3634"/>
                    </a:cubicBezTo>
                    <a:cubicBezTo>
                      <a:pt x="1184730" y="-4215"/>
                      <a:pt x="1174078" y="2513"/>
                      <a:pt x="1166228" y="6438"/>
                    </a:cubicBezTo>
                    <a:cubicBezTo>
                      <a:pt x="1129225" y="22136"/>
                      <a:pt x="1095586" y="45123"/>
                      <a:pt x="1063067" y="68110"/>
                    </a:cubicBezTo>
                    <a:cubicBezTo>
                      <a:pt x="1027746" y="93339"/>
                      <a:pt x="996910" y="124176"/>
                      <a:pt x="969998" y="158936"/>
                    </a:cubicBezTo>
                    <a:cubicBezTo>
                      <a:pt x="949815" y="185287"/>
                      <a:pt x="918978" y="192015"/>
                      <a:pt x="888142" y="192576"/>
                    </a:cubicBezTo>
                    <a:cubicBezTo>
                      <a:pt x="827031" y="194818"/>
                      <a:pt x="765919" y="186408"/>
                      <a:pt x="704247" y="181923"/>
                    </a:cubicBezTo>
                    <a:cubicBezTo>
                      <a:pt x="630801" y="176317"/>
                      <a:pt x="557354" y="166225"/>
                      <a:pt x="483348" y="175195"/>
                    </a:cubicBezTo>
                    <a:cubicBezTo>
                      <a:pt x="448026" y="179681"/>
                      <a:pt x="412705" y="189212"/>
                      <a:pt x="377383" y="197061"/>
                    </a:cubicBezTo>
                    <a:cubicBezTo>
                      <a:pt x="317393" y="211077"/>
                      <a:pt x="256842" y="214441"/>
                      <a:pt x="196291" y="207713"/>
                    </a:cubicBezTo>
                    <a:cubicBezTo>
                      <a:pt x="150878" y="203228"/>
                      <a:pt x="132937" y="196500"/>
                      <a:pt x="88084" y="187530"/>
                    </a:cubicBezTo>
                    <a:cubicBezTo>
                      <a:pt x="76310" y="184727"/>
                      <a:pt x="52202" y="183045"/>
                      <a:pt x="30897" y="181363"/>
                    </a:cubicBezTo>
                    <a:cubicBezTo>
                      <a:pt x="32019" y="180241"/>
                      <a:pt x="-1621" y="379275"/>
                      <a:pt x="61" y="421324"/>
                    </a:cubicBezTo>
                    <a:lnTo>
                      <a:pt x="61" y="421324"/>
                    </a:lnTo>
                    <a:close/>
                  </a:path>
                </a:pathLst>
              </a:custGeom>
              <a:solidFill>
                <a:srgbClr val="FDC09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107">
                <a:extLst>
                  <a:ext uri="{FF2B5EF4-FFF2-40B4-BE49-F238E27FC236}">
                    <a16:creationId xmlns:a16="http://schemas.microsoft.com/office/drawing/2014/main" id="{4C07BA86-C519-4294-8557-A62AD6FF5DE9}"/>
                  </a:ext>
                </a:extLst>
              </p:cNvPr>
              <p:cNvSpPr/>
              <p:nvPr/>
            </p:nvSpPr>
            <p:spPr>
              <a:xfrm>
                <a:off x="1525218" y="2075061"/>
                <a:ext cx="678395" cy="1681972"/>
              </a:xfrm>
              <a:custGeom>
                <a:avLst/>
                <a:gdLst>
                  <a:gd name="connsiteX0" fmla="*/ 680805 w 678395"/>
                  <a:gd name="connsiteY0" fmla="*/ 638028 h 1681972"/>
                  <a:gd name="connsiteX1" fmla="*/ 679123 w 678395"/>
                  <a:gd name="connsiteY1" fmla="*/ 600464 h 1681972"/>
                  <a:gd name="connsiteX2" fmla="*/ 666789 w 678395"/>
                  <a:gd name="connsiteY2" fmla="*/ 526457 h 1681972"/>
                  <a:gd name="connsiteX3" fmla="*/ 654454 w 678395"/>
                  <a:gd name="connsiteY3" fmla="*/ 471513 h 1681972"/>
                  <a:gd name="connsiteX4" fmla="*/ 647726 w 678395"/>
                  <a:gd name="connsiteY4" fmla="*/ 436191 h 1681972"/>
                  <a:gd name="connsiteX5" fmla="*/ 637634 w 678395"/>
                  <a:gd name="connsiteY5" fmla="*/ 398067 h 1681972"/>
                  <a:gd name="connsiteX6" fmla="*/ 616329 w 678395"/>
                  <a:gd name="connsiteY6" fmla="*/ 320696 h 1681972"/>
                  <a:gd name="connsiteX7" fmla="*/ 605677 w 678395"/>
                  <a:gd name="connsiteY7" fmla="*/ 291542 h 1681972"/>
                  <a:gd name="connsiteX8" fmla="*/ 589978 w 678395"/>
                  <a:gd name="connsiteY8" fmla="*/ 253417 h 1681972"/>
                  <a:gd name="connsiteX9" fmla="*/ 574841 w 678395"/>
                  <a:gd name="connsiteY9" fmla="*/ 216974 h 1681972"/>
                  <a:gd name="connsiteX10" fmla="*/ 558021 w 678395"/>
                  <a:gd name="connsiteY10" fmla="*/ 176607 h 1681972"/>
                  <a:gd name="connsiteX11" fmla="*/ 541201 w 678395"/>
                  <a:gd name="connsiteY11" fmla="*/ 150817 h 1681972"/>
                  <a:gd name="connsiteX12" fmla="*/ 541762 w 678395"/>
                  <a:gd name="connsiteY12" fmla="*/ 150256 h 1681972"/>
                  <a:gd name="connsiteX13" fmla="*/ 540641 w 678395"/>
                  <a:gd name="connsiteY13" fmla="*/ 148574 h 1681972"/>
                  <a:gd name="connsiteX14" fmla="*/ 525503 w 678395"/>
                  <a:gd name="connsiteY14" fmla="*/ 118299 h 1681972"/>
                  <a:gd name="connsiteX15" fmla="*/ 471680 w 678395"/>
                  <a:gd name="connsiteY15" fmla="*/ 41489 h 1681972"/>
                  <a:gd name="connsiteX16" fmla="*/ 421781 w 678395"/>
                  <a:gd name="connsiteY16" fmla="*/ 12334 h 1681972"/>
                  <a:gd name="connsiteX17" fmla="*/ 344971 w 678395"/>
                  <a:gd name="connsiteY17" fmla="*/ 0 h 1681972"/>
                  <a:gd name="connsiteX18" fmla="*/ 247977 w 678395"/>
                  <a:gd name="connsiteY18" fmla="*/ 7289 h 1681972"/>
                  <a:gd name="connsiteX19" fmla="*/ 232279 w 678395"/>
                  <a:gd name="connsiteY19" fmla="*/ 10092 h 1681972"/>
                  <a:gd name="connsiteX20" fmla="*/ 108374 w 678395"/>
                  <a:gd name="connsiteY20" fmla="*/ 72325 h 1681972"/>
                  <a:gd name="connsiteX21" fmla="*/ 57915 w 678395"/>
                  <a:gd name="connsiteY21" fmla="*/ 178289 h 1681972"/>
                  <a:gd name="connsiteX22" fmla="*/ 50626 w 678395"/>
                  <a:gd name="connsiteY22" fmla="*/ 232673 h 1681972"/>
                  <a:gd name="connsiteX23" fmla="*/ 44459 w 678395"/>
                  <a:gd name="connsiteY23" fmla="*/ 263509 h 1681972"/>
                  <a:gd name="connsiteX24" fmla="*/ 41095 w 678395"/>
                  <a:gd name="connsiteY24" fmla="*/ 302194 h 1681972"/>
                  <a:gd name="connsiteX25" fmla="*/ 34928 w 678395"/>
                  <a:gd name="connsiteY25" fmla="*/ 390218 h 1681972"/>
                  <a:gd name="connsiteX26" fmla="*/ 28760 w 678395"/>
                  <a:gd name="connsiteY26" fmla="*/ 478241 h 1681972"/>
                  <a:gd name="connsiteX27" fmla="*/ 23715 w 678395"/>
                  <a:gd name="connsiteY27" fmla="*/ 552248 h 1681972"/>
                  <a:gd name="connsiteX28" fmla="*/ 19790 w 678395"/>
                  <a:gd name="connsiteY28" fmla="*/ 620087 h 1681972"/>
                  <a:gd name="connsiteX29" fmla="*/ 16987 w 678395"/>
                  <a:gd name="connsiteY29" fmla="*/ 685123 h 1681972"/>
                  <a:gd name="connsiteX30" fmla="*/ 8016 w 678395"/>
                  <a:gd name="connsiteY30" fmla="*/ 817999 h 1681972"/>
                  <a:gd name="connsiteX31" fmla="*/ 6895 w 678395"/>
                  <a:gd name="connsiteY31" fmla="*/ 900976 h 1681972"/>
                  <a:gd name="connsiteX32" fmla="*/ 2970 w 678395"/>
                  <a:gd name="connsiteY32" fmla="*/ 980029 h 1681972"/>
                  <a:gd name="connsiteX33" fmla="*/ 728 w 678395"/>
                  <a:gd name="connsiteY33" fmla="*/ 1063006 h 1681972"/>
                  <a:gd name="connsiteX34" fmla="*/ 1288 w 678395"/>
                  <a:gd name="connsiteY34" fmla="*/ 1129164 h 1681972"/>
                  <a:gd name="connsiteX35" fmla="*/ 3531 w 678395"/>
                  <a:gd name="connsiteY35" fmla="*/ 1193640 h 1681972"/>
                  <a:gd name="connsiteX36" fmla="*/ 8577 w 678395"/>
                  <a:gd name="connsiteY36" fmla="*/ 1236810 h 1681972"/>
                  <a:gd name="connsiteX37" fmla="*/ 20351 w 678395"/>
                  <a:gd name="connsiteY37" fmla="*/ 1331561 h 1681972"/>
                  <a:gd name="connsiteX38" fmla="*/ 41656 w 678395"/>
                  <a:gd name="connsiteY38" fmla="*/ 1507047 h 1681972"/>
                  <a:gd name="connsiteX39" fmla="*/ 33246 w 678395"/>
                  <a:gd name="connsiteY39" fmla="*/ 1601238 h 1681972"/>
                  <a:gd name="connsiteX40" fmla="*/ 28200 w 678395"/>
                  <a:gd name="connsiteY40" fmla="*/ 1630392 h 1681972"/>
                  <a:gd name="connsiteX41" fmla="*/ 42777 w 678395"/>
                  <a:gd name="connsiteY41" fmla="*/ 1651136 h 1681972"/>
                  <a:gd name="connsiteX42" fmla="*/ 86508 w 678395"/>
                  <a:gd name="connsiteY42" fmla="*/ 1680290 h 1681972"/>
                  <a:gd name="connsiteX43" fmla="*/ 140331 w 678395"/>
                  <a:gd name="connsiteY43" fmla="*/ 1685897 h 1681972"/>
                  <a:gd name="connsiteX44" fmla="*/ 189108 w 678395"/>
                  <a:gd name="connsiteY44" fmla="*/ 1671880 h 1681972"/>
                  <a:gd name="connsiteX45" fmla="*/ 198079 w 678395"/>
                  <a:gd name="connsiteY45" fmla="*/ 1664031 h 1681972"/>
                  <a:gd name="connsiteX46" fmla="*/ 219384 w 678395"/>
                  <a:gd name="connsiteY46" fmla="*/ 1655061 h 1681972"/>
                  <a:gd name="connsiteX47" fmla="*/ 243492 w 678395"/>
                  <a:gd name="connsiteY47" fmla="*/ 1643848 h 1681972"/>
                  <a:gd name="connsiteX48" fmla="*/ 281056 w 678395"/>
                  <a:gd name="connsiteY48" fmla="*/ 1611329 h 1681972"/>
                  <a:gd name="connsiteX49" fmla="*/ 299558 w 678395"/>
                  <a:gd name="connsiteY49" fmla="*/ 1555264 h 1681972"/>
                  <a:gd name="connsiteX50" fmla="*/ 370761 w 678395"/>
                  <a:gd name="connsiteY50" fmla="*/ 1409493 h 1681972"/>
                  <a:gd name="connsiteX51" fmla="*/ 680805 w 678395"/>
                  <a:gd name="connsiteY51" fmla="*/ 638028 h 1681972"/>
                  <a:gd name="connsiteX52" fmla="*/ 528306 w 678395"/>
                  <a:gd name="connsiteY52" fmla="*/ 639149 h 1681972"/>
                  <a:gd name="connsiteX53" fmla="*/ 528867 w 678395"/>
                  <a:gd name="connsiteY53" fmla="*/ 638589 h 1681972"/>
                  <a:gd name="connsiteX54" fmla="*/ 528867 w 678395"/>
                  <a:gd name="connsiteY54" fmla="*/ 640831 h 1681972"/>
                  <a:gd name="connsiteX55" fmla="*/ 528306 w 678395"/>
                  <a:gd name="connsiteY55" fmla="*/ 639149 h 168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78395" h="1681972">
                    <a:moveTo>
                      <a:pt x="680805" y="638028"/>
                    </a:moveTo>
                    <a:cubicBezTo>
                      <a:pt x="679684" y="625694"/>
                      <a:pt x="680805" y="612799"/>
                      <a:pt x="679123" y="600464"/>
                    </a:cubicBezTo>
                    <a:cubicBezTo>
                      <a:pt x="675198" y="576356"/>
                      <a:pt x="666789" y="550566"/>
                      <a:pt x="666789" y="526457"/>
                    </a:cubicBezTo>
                    <a:cubicBezTo>
                      <a:pt x="663985" y="507956"/>
                      <a:pt x="657257" y="490015"/>
                      <a:pt x="654454" y="471513"/>
                    </a:cubicBezTo>
                    <a:cubicBezTo>
                      <a:pt x="652772" y="459178"/>
                      <a:pt x="650529" y="448526"/>
                      <a:pt x="647726" y="436191"/>
                    </a:cubicBezTo>
                    <a:cubicBezTo>
                      <a:pt x="644362" y="423296"/>
                      <a:pt x="640998" y="410962"/>
                      <a:pt x="637634" y="398067"/>
                    </a:cubicBezTo>
                    <a:cubicBezTo>
                      <a:pt x="630906" y="372277"/>
                      <a:pt x="624179" y="346486"/>
                      <a:pt x="616329" y="320696"/>
                    </a:cubicBezTo>
                    <a:cubicBezTo>
                      <a:pt x="613526" y="310604"/>
                      <a:pt x="609041" y="301634"/>
                      <a:pt x="605677" y="291542"/>
                    </a:cubicBezTo>
                    <a:cubicBezTo>
                      <a:pt x="601752" y="278647"/>
                      <a:pt x="595024" y="265752"/>
                      <a:pt x="589978" y="253417"/>
                    </a:cubicBezTo>
                    <a:cubicBezTo>
                      <a:pt x="585493" y="242204"/>
                      <a:pt x="581569" y="227066"/>
                      <a:pt x="574841" y="216974"/>
                    </a:cubicBezTo>
                    <a:cubicBezTo>
                      <a:pt x="569234" y="203519"/>
                      <a:pt x="563628" y="190063"/>
                      <a:pt x="558021" y="176607"/>
                    </a:cubicBezTo>
                    <a:cubicBezTo>
                      <a:pt x="557460" y="175486"/>
                      <a:pt x="544565" y="146892"/>
                      <a:pt x="541201" y="150817"/>
                    </a:cubicBezTo>
                    <a:cubicBezTo>
                      <a:pt x="541201" y="150817"/>
                      <a:pt x="541762" y="150256"/>
                      <a:pt x="541762" y="150256"/>
                    </a:cubicBezTo>
                    <a:cubicBezTo>
                      <a:pt x="541201" y="149696"/>
                      <a:pt x="540641" y="149135"/>
                      <a:pt x="540641" y="148574"/>
                    </a:cubicBezTo>
                    <a:cubicBezTo>
                      <a:pt x="536155" y="137361"/>
                      <a:pt x="528867" y="123345"/>
                      <a:pt x="525503" y="118299"/>
                    </a:cubicBezTo>
                    <a:cubicBezTo>
                      <a:pt x="514850" y="101479"/>
                      <a:pt x="489060" y="52702"/>
                      <a:pt x="471680" y="41489"/>
                    </a:cubicBezTo>
                    <a:cubicBezTo>
                      <a:pt x="457663" y="32518"/>
                      <a:pt x="438040" y="16820"/>
                      <a:pt x="421781" y="12334"/>
                    </a:cubicBezTo>
                    <a:cubicBezTo>
                      <a:pt x="396552" y="5046"/>
                      <a:pt x="371322" y="0"/>
                      <a:pt x="344971" y="0"/>
                    </a:cubicBezTo>
                    <a:cubicBezTo>
                      <a:pt x="312453" y="2243"/>
                      <a:pt x="279935" y="-2803"/>
                      <a:pt x="247977" y="7289"/>
                    </a:cubicBezTo>
                    <a:cubicBezTo>
                      <a:pt x="242371" y="7289"/>
                      <a:pt x="237325" y="8410"/>
                      <a:pt x="232279" y="10092"/>
                    </a:cubicBezTo>
                    <a:cubicBezTo>
                      <a:pt x="192472" y="21866"/>
                      <a:pt x="137528" y="44292"/>
                      <a:pt x="108374" y="72325"/>
                    </a:cubicBezTo>
                    <a:cubicBezTo>
                      <a:pt x="76977" y="103161"/>
                      <a:pt x="67446" y="127269"/>
                      <a:pt x="57915" y="178289"/>
                    </a:cubicBezTo>
                    <a:cubicBezTo>
                      <a:pt x="55672" y="189502"/>
                      <a:pt x="52869" y="224263"/>
                      <a:pt x="50626" y="232673"/>
                    </a:cubicBezTo>
                    <a:cubicBezTo>
                      <a:pt x="47823" y="242765"/>
                      <a:pt x="45580" y="252856"/>
                      <a:pt x="44459" y="263509"/>
                    </a:cubicBezTo>
                    <a:cubicBezTo>
                      <a:pt x="42777" y="276404"/>
                      <a:pt x="42777" y="289299"/>
                      <a:pt x="41095" y="302194"/>
                    </a:cubicBezTo>
                    <a:cubicBezTo>
                      <a:pt x="37731" y="331349"/>
                      <a:pt x="34928" y="360503"/>
                      <a:pt x="34928" y="390218"/>
                    </a:cubicBezTo>
                    <a:cubicBezTo>
                      <a:pt x="32685" y="419372"/>
                      <a:pt x="31003" y="449087"/>
                      <a:pt x="28760" y="478241"/>
                    </a:cubicBezTo>
                    <a:cubicBezTo>
                      <a:pt x="27078" y="502910"/>
                      <a:pt x="25397" y="527579"/>
                      <a:pt x="23715" y="552248"/>
                    </a:cubicBezTo>
                    <a:cubicBezTo>
                      <a:pt x="23715" y="574674"/>
                      <a:pt x="20911" y="597661"/>
                      <a:pt x="19790" y="620087"/>
                    </a:cubicBezTo>
                    <a:cubicBezTo>
                      <a:pt x="18669" y="641392"/>
                      <a:pt x="20911" y="664379"/>
                      <a:pt x="16987" y="685123"/>
                    </a:cubicBezTo>
                    <a:cubicBezTo>
                      <a:pt x="9137" y="727733"/>
                      <a:pt x="10259" y="774268"/>
                      <a:pt x="8016" y="817999"/>
                    </a:cubicBezTo>
                    <a:cubicBezTo>
                      <a:pt x="6334" y="845471"/>
                      <a:pt x="6895" y="873504"/>
                      <a:pt x="6895" y="900976"/>
                    </a:cubicBezTo>
                    <a:cubicBezTo>
                      <a:pt x="7455" y="927888"/>
                      <a:pt x="5213" y="953118"/>
                      <a:pt x="2970" y="980029"/>
                    </a:cubicBezTo>
                    <a:cubicBezTo>
                      <a:pt x="728" y="1007501"/>
                      <a:pt x="728" y="1034974"/>
                      <a:pt x="728" y="1063006"/>
                    </a:cubicBezTo>
                    <a:cubicBezTo>
                      <a:pt x="728" y="1084872"/>
                      <a:pt x="4092" y="1107298"/>
                      <a:pt x="1288" y="1129164"/>
                    </a:cubicBezTo>
                    <a:cubicBezTo>
                      <a:pt x="-1515" y="1150469"/>
                      <a:pt x="728" y="1171774"/>
                      <a:pt x="3531" y="1193640"/>
                    </a:cubicBezTo>
                    <a:cubicBezTo>
                      <a:pt x="5213" y="1208217"/>
                      <a:pt x="6895" y="1222233"/>
                      <a:pt x="8577" y="1236810"/>
                    </a:cubicBezTo>
                    <a:cubicBezTo>
                      <a:pt x="12501" y="1268768"/>
                      <a:pt x="15865" y="1300164"/>
                      <a:pt x="20351" y="1331561"/>
                    </a:cubicBezTo>
                    <a:cubicBezTo>
                      <a:pt x="28200" y="1389870"/>
                      <a:pt x="36049" y="1448178"/>
                      <a:pt x="41656" y="1507047"/>
                    </a:cubicBezTo>
                    <a:cubicBezTo>
                      <a:pt x="44459" y="1538444"/>
                      <a:pt x="45020" y="1571523"/>
                      <a:pt x="33246" y="1601238"/>
                    </a:cubicBezTo>
                    <a:cubicBezTo>
                      <a:pt x="29321" y="1610769"/>
                      <a:pt x="24836" y="1620300"/>
                      <a:pt x="28200" y="1630392"/>
                    </a:cubicBezTo>
                    <a:cubicBezTo>
                      <a:pt x="31003" y="1638241"/>
                      <a:pt x="37170" y="1645529"/>
                      <a:pt x="42777" y="1651136"/>
                    </a:cubicBezTo>
                    <a:cubicBezTo>
                      <a:pt x="54551" y="1664031"/>
                      <a:pt x="69688" y="1674684"/>
                      <a:pt x="86508" y="1680290"/>
                    </a:cubicBezTo>
                    <a:cubicBezTo>
                      <a:pt x="103889" y="1686457"/>
                      <a:pt x="122390" y="1688700"/>
                      <a:pt x="140331" y="1685897"/>
                    </a:cubicBezTo>
                    <a:cubicBezTo>
                      <a:pt x="157151" y="1683654"/>
                      <a:pt x="174531" y="1680851"/>
                      <a:pt x="189108" y="1671880"/>
                    </a:cubicBezTo>
                    <a:cubicBezTo>
                      <a:pt x="193033" y="1670198"/>
                      <a:pt x="194715" y="1666274"/>
                      <a:pt x="198079" y="1664031"/>
                    </a:cubicBezTo>
                    <a:cubicBezTo>
                      <a:pt x="203686" y="1658425"/>
                      <a:pt x="212095" y="1657864"/>
                      <a:pt x="219384" y="1655061"/>
                    </a:cubicBezTo>
                    <a:cubicBezTo>
                      <a:pt x="227794" y="1652257"/>
                      <a:pt x="235643" y="1648333"/>
                      <a:pt x="243492" y="1643848"/>
                    </a:cubicBezTo>
                    <a:cubicBezTo>
                      <a:pt x="258069" y="1635438"/>
                      <a:pt x="270404" y="1624225"/>
                      <a:pt x="281056" y="1611329"/>
                    </a:cubicBezTo>
                    <a:cubicBezTo>
                      <a:pt x="294512" y="1593949"/>
                      <a:pt x="296194" y="1576569"/>
                      <a:pt x="299558" y="1555264"/>
                    </a:cubicBezTo>
                    <a:cubicBezTo>
                      <a:pt x="302922" y="1533398"/>
                      <a:pt x="367398" y="1431358"/>
                      <a:pt x="370761" y="1409493"/>
                    </a:cubicBezTo>
                    <a:cubicBezTo>
                      <a:pt x="376368" y="1379778"/>
                      <a:pt x="692579" y="801740"/>
                      <a:pt x="680805" y="638028"/>
                    </a:cubicBezTo>
                    <a:close/>
                    <a:moveTo>
                      <a:pt x="528306" y="639149"/>
                    </a:moveTo>
                    <a:cubicBezTo>
                      <a:pt x="528306" y="638589"/>
                      <a:pt x="528306" y="638589"/>
                      <a:pt x="528867" y="638589"/>
                    </a:cubicBezTo>
                    <a:cubicBezTo>
                      <a:pt x="528867" y="639149"/>
                      <a:pt x="528867" y="640271"/>
                      <a:pt x="528867" y="640831"/>
                    </a:cubicBezTo>
                    <a:cubicBezTo>
                      <a:pt x="528867" y="640271"/>
                      <a:pt x="528867" y="639710"/>
                      <a:pt x="528306" y="63914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08">
                <a:extLst>
                  <a:ext uri="{FF2B5EF4-FFF2-40B4-BE49-F238E27FC236}">
                    <a16:creationId xmlns:a16="http://schemas.microsoft.com/office/drawing/2014/main" id="{09455CFB-F686-4458-AC3A-29BFE78D5CD3}"/>
                  </a:ext>
                </a:extLst>
              </p:cNvPr>
              <p:cNvSpPr/>
              <p:nvPr/>
            </p:nvSpPr>
            <p:spPr>
              <a:xfrm>
                <a:off x="2372397" y="3256366"/>
                <a:ext cx="106525" cy="812953"/>
              </a:xfrm>
              <a:custGeom>
                <a:avLst/>
                <a:gdLst>
                  <a:gd name="connsiteX0" fmla="*/ 29804 w 106524"/>
                  <a:gd name="connsiteY0" fmla="*/ 80174 h 812953"/>
                  <a:gd name="connsiteX1" fmla="*/ 109979 w 106524"/>
                  <a:gd name="connsiteY1" fmla="*/ 733901 h 812953"/>
                  <a:gd name="connsiteX2" fmla="*/ 75218 w 106524"/>
                  <a:gd name="connsiteY2" fmla="*/ 809589 h 812953"/>
                  <a:gd name="connsiteX3" fmla="*/ 29244 w 106524"/>
                  <a:gd name="connsiteY3" fmla="*/ 810150 h 812953"/>
                  <a:gd name="connsiteX4" fmla="*/ 24198 w 106524"/>
                  <a:gd name="connsiteY4" fmla="*/ 679517 h 812953"/>
                  <a:gd name="connsiteX5" fmla="*/ 14106 w 106524"/>
                  <a:gd name="connsiteY5" fmla="*/ 445723 h 812953"/>
                  <a:gd name="connsiteX6" fmla="*/ 6818 w 106524"/>
                  <a:gd name="connsiteY6" fmla="*/ 284814 h 812953"/>
                  <a:gd name="connsiteX7" fmla="*/ 1211 w 106524"/>
                  <a:gd name="connsiteY7" fmla="*/ 99236 h 812953"/>
                  <a:gd name="connsiteX8" fmla="*/ 90 w 106524"/>
                  <a:gd name="connsiteY8" fmla="*/ 3925 h 812953"/>
                  <a:gd name="connsiteX9" fmla="*/ 23077 w 106524"/>
                  <a:gd name="connsiteY9" fmla="*/ 0 h 812953"/>
                  <a:gd name="connsiteX10" fmla="*/ 29804 w 106524"/>
                  <a:gd name="connsiteY10" fmla="*/ 80174 h 8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524" h="812953">
                    <a:moveTo>
                      <a:pt x="29804" y="80174"/>
                    </a:moveTo>
                    <a:cubicBezTo>
                      <a:pt x="33729" y="111571"/>
                      <a:pt x="109418" y="696336"/>
                      <a:pt x="109979" y="733901"/>
                    </a:cubicBezTo>
                    <a:cubicBezTo>
                      <a:pt x="111100" y="784360"/>
                      <a:pt x="85870" y="805665"/>
                      <a:pt x="75218" y="809589"/>
                    </a:cubicBezTo>
                    <a:cubicBezTo>
                      <a:pt x="61762" y="814635"/>
                      <a:pt x="47185" y="816317"/>
                      <a:pt x="29244" y="810150"/>
                    </a:cubicBezTo>
                    <a:cubicBezTo>
                      <a:pt x="25880" y="763615"/>
                      <a:pt x="25319" y="692972"/>
                      <a:pt x="24198" y="679517"/>
                    </a:cubicBezTo>
                    <a:cubicBezTo>
                      <a:pt x="18591" y="601585"/>
                      <a:pt x="15227" y="524215"/>
                      <a:pt x="14106" y="445723"/>
                    </a:cubicBezTo>
                    <a:cubicBezTo>
                      <a:pt x="13545" y="392460"/>
                      <a:pt x="10742" y="338076"/>
                      <a:pt x="6818" y="284814"/>
                    </a:cubicBezTo>
                    <a:cubicBezTo>
                      <a:pt x="2332" y="219778"/>
                      <a:pt x="6257" y="164273"/>
                      <a:pt x="1211" y="99236"/>
                    </a:cubicBezTo>
                    <a:cubicBezTo>
                      <a:pt x="-471" y="82417"/>
                      <a:pt x="90" y="19062"/>
                      <a:pt x="90" y="3925"/>
                    </a:cubicBezTo>
                    <a:cubicBezTo>
                      <a:pt x="7378" y="2803"/>
                      <a:pt x="16349" y="561"/>
                      <a:pt x="23077" y="0"/>
                    </a:cubicBezTo>
                    <a:cubicBezTo>
                      <a:pt x="19713" y="1682"/>
                      <a:pt x="27001" y="58869"/>
                      <a:pt x="29804" y="801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109">
                <a:extLst>
                  <a:ext uri="{FF2B5EF4-FFF2-40B4-BE49-F238E27FC236}">
                    <a16:creationId xmlns:a16="http://schemas.microsoft.com/office/drawing/2014/main" id="{E60C42AF-1A99-4B04-AD92-E679F8C00C27}"/>
                  </a:ext>
                </a:extLst>
              </p:cNvPr>
              <p:cNvSpPr/>
              <p:nvPr/>
            </p:nvSpPr>
            <p:spPr>
              <a:xfrm>
                <a:off x="2175187" y="5846603"/>
                <a:ext cx="274722" cy="409280"/>
              </a:xfrm>
              <a:custGeom>
                <a:avLst/>
                <a:gdLst>
                  <a:gd name="connsiteX0" fmla="*/ 273040 w 274722"/>
                  <a:gd name="connsiteY0" fmla="*/ 315090 h 409279"/>
                  <a:gd name="connsiteX1" fmla="*/ 260145 w 274722"/>
                  <a:gd name="connsiteY1" fmla="*/ 282011 h 409279"/>
                  <a:gd name="connsiteX2" fmla="*/ 202958 w 274722"/>
                  <a:gd name="connsiteY2" fmla="*/ 136240 h 409279"/>
                  <a:gd name="connsiteX3" fmla="*/ 176046 w 274722"/>
                  <a:gd name="connsiteY3" fmla="*/ 61111 h 409279"/>
                  <a:gd name="connsiteX4" fmla="*/ 156984 w 274722"/>
                  <a:gd name="connsiteY4" fmla="*/ 0 h 409279"/>
                  <a:gd name="connsiteX5" fmla="*/ 0 w 274722"/>
                  <a:gd name="connsiteY5" fmla="*/ 37003 h 409279"/>
                  <a:gd name="connsiteX6" fmla="*/ 35321 w 274722"/>
                  <a:gd name="connsiteY6" fmla="*/ 155302 h 409279"/>
                  <a:gd name="connsiteX7" fmla="*/ 52141 w 274722"/>
                  <a:gd name="connsiteY7" fmla="*/ 254538 h 409279"/>
                  <a:gd name="connsiteX8" fmla="*/ 58869 w 274722"/>
                  <a:gd name="connsiteY8" fmla="*/ 353214 h 409279"/>
                  <a:gd name="connsiteX9" fmla="*/ 65036 w 274722"/>
                  <a:gd name="connsiteY9" fmla="*/ 373398 h 409279"/>
                  <a:gd name="connsiteX10" fmla="*/ 104282 w 274722"/>
                  <a:gd name="connsiteY10" fmla="*/ 396385 h 409279"/>
                  <a:gd name="connsiteX11" fmla="*/ 176046 w 274722"/>
                  <a:gd name="connsiteY11" fmla="*/ 408719 h 409279"/>
                  <a:gd name="connsiteX12" fmla="*/ 250053 w 274722"/>
                  <a:gd name="connsiteY12" fmla="*/ 357139 h 409279"/>
                  <a:gd name="connsiteX13" fmla="*/ 276965 w 274722"/>
                  <a:gd name="connsiteY13" fmla="*/ 326303 h 409279"/>
                  <a:gd name="connsiteX14" fmla="*/ 273040 w 274722"/>
                  <a:gd name="connsiteY14" fmla="*/ 315090 h 40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722" h="409279">
                    <a:moveTo>
                      <a:pt x="273040" y="315090"/>
                    </a:moveTo>
                    <a:cubicBezTo>
                      <a:pt x="270237" y="301634"/>
                      <a:pt x="264070" y="292663"/>
                      <a:pt x="260145" y="282011"/>
                    </a:cubicBezTo>
                    <a:cubicBezTo>
                      <a:pt x="242204" y="233233"/>
                      <a:pt x="221460" y="185017"/>
                      <a:pt x="202958" y="136240"/>
                    </a:cubicBezTo>
                    <a:cubicBezTo>
                      <a:pt x="193427" y="111571"/>
                      <a:pt x="184456" y="86341"/>
                      <a:pt x="176046" y="61111"/>
                    </a:cubicBezTo>
                    <a:cubicBezTo>
                      <a:pt x="168197" y="37003"/>
                      <a:pt x="165955" y="33079"/>
                      <a:pt x="156984" y="0"/>
                    </a:cubicBezTo>
                    <a:cubicBezTo>
                      <a:pt x="111010" y="6167"/>
                      <a:pt x="45413" y="28033"/>
                      <a:pt x="0" y="37003"/>
                    </a:cubicBezTo>
                    <a:cubicBezTo>
                      <a:pt x="3364" y="36443"/>
                      <a:pt x="32518" y="145210"/>
                      <a:pt x="35321" y="155302"/>
                    </a:cubicBezTo>
                    <a:cubicBezTo>
                      <a:pt x="42610" y="187259"/>
                      <a:pt x="49338" y="221460"/>
                      <a:pt x="52141" y="254538"/>
                    </a:cubicBezTo>
                    <a:cubicBezTo>
                      <a:pt x="54944" y="285374"/>
                      <a:pt x="59430" y="318453"/>
                      <a:pt x="58869" y="353214"/>
                    </a:cubicBezTo>
                    <a:cubicBezTo>
                      <a:pt x="58869" y="359381"/>
                      <a:pt x="58869" y="368913"/>
                      <a:pt x="65036" y="373398"/>
                    </a:cubicBezTo>
                    <a:cubicBezTo>
                      <a:pt x="76249" y="380686"/>
                      <a:pt x="88584" y="392460"/>
                      <a:pt x="104282" y="396385"/>
                    </a:cubicBezTo>
                    <a:cubicBezTo>
                      <a:pt x="130073" y="403112"/>
                      <a:pt x="154181" y="417690"/>
                      <a:pt x="176046" y="408719"/>
                    </a:cubicBezTo>
                    <a:cubicBezTo>
                      <a:pt x="194548" y="401431"/>
                      <a:pt x="231552" y="364427"/>
                      <a:pt x="250053" y="357139"/>
                    </a:cubicBezTo>
                    <a:cubicBezTo>
                      <a:pt x="264070" y="351532"/>
                      <a:pt x="267434" y="338076"/>
                      <a:pt x="276965" y="326303"/>
                    </a:cubicBezTo>
                    <a:cubicBezTo>
                      <a:pt x="279207" y="322939"/>
                      <a:pt x="273601" y="318453"/>
                      <a:pt x="273040" y="315090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110">
                <a:extLst>
                  <a:ext uri="{FF2B5EF4-FFF2-40B4-BE49-F238E27FC236}">
                    <a16:creationId xmlns:a16="http://schemas.microsoft.com/office/drawing/2014/main" id="{88D75B4C-8638-42DC-A5FB-1415D541BBA6}"/>
                  </a:ext>
                </a:extLst>
              </p:cNvPr>
              <p:cNvSpPr/>
              <p:nvPr/>
            </p:nvSpPr>
            <p:spPr>
              <a:xfrm>
                <a:off x="2174825" y="6144312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1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2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29671 w 667182"/>
                  <a:gd name="connsiteY20" fmla="*/ 308922 h 347607"/>
                  <a:gd name="connsiteX21" fmla="*/ 293026 w 667182"/>
                  <a:gd name="connsiteY21" fmla="*/ 333591 h 347607"/>
                  <a:gd name="connsiteX22" fmla="*/ 432069 w 667182"/>
                  <a:gd name="connsiteY22" fmla="*/ 352654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8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1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3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2"/>
                    </a:cubicBezTo>
                    <a:cubicBezTo>
                      <a:pt x="28956" y="88023"/>
                      <a:pt x="23910" y="102040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1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6"/>
                      <a:pt x="164635" y="307240"/>
                    </a:cubicBezTo>
                    <a:cubicBezTo>
                      <a:pt x="184819" y="304998"/>
                      <a:pt x="210048" y="302194"/>
                      <a:pt x="229671" y="308922"/>
                    </a:cubicBezTo>
                    <a:cubicBezTo>
                      <a:pt x="247612" y="315090"/>
                      <a:pt x="275085" y="326863"/>
                      <a:pt x="293026" y="333591"/>
                    </a:cubicBezTo>
                    <a:cubicBezTo>
                      <a:pt x="332272" y="348168"/>
                      <a:pt x="390019" y="352654"/>
                      <a:pt x="432069" y="352654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9"/>
                      <a:pt x="628299" y="326303"/>
                      <a:pt x="648482" y="313408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69787" y="257342"/>
                      <a:pt x="668666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111">
                <a:extLst>
                  <a:ext uri="{FF2B5EF4-FFF2-40B4-BE49-F238E27FC236}">
                    <a16:creationId xmlns:a16="http://schemas.microsoft.com/office/drawing/2014/main" id="{98F089A1-827C-4AA2-A27B-75C33408A4E2}"/>
                  </a:ext>
                </a:extLst>
              </p:cNvPr>
              <p:cNvSpPr/>
              <p:nvPr/>
            </p:nvSpPr>
            <p:spPr>
              <a:xfrm>
                <a:off x="2179672" y="6425202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4944" y="43731"/>
                      <a:pt x="77371" y="48777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79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12">
                <a:extLst>
                  <a:ext uri="{FF2B5EF4-FFF2-40B4-BE49-F238E27FC236}">
                    <a16:creationId xmlns:a16="http://schemas.microsoft.com/office/drawing/2014/main" id="{F816772C-A212-46C6-9460-F93F8EDD6495}"/>
                  </a:ext>
                </a:extLst>
              </p:cNvPr>
              <p:cNvSpPr/>
              <p:nvPr/>
            </p:nvSpPr>
            <p:spPr>
              <a:xfrm>
                <a:off x="1650973" y="2559723"/>
                <a:ext cx="1306332" cy="1620300"/>
              </a:xfrm>
              <a:custGeom>
                <a:avLst/>
                <a:gdLst>
                  <a:gd name="connsiteX0" fmla="*/ 146892 w 1306331"/>
                  <a:gd name="connsiteY0" fmla="*/ 232419 h 1620299"/>
                  <a:gd name="connsiteX1" fmla="*/ 40367 w 1306331"/>
                  <a:gd name="connsiteY1" fmla="*/ 335580 h 1620299"/>
                  <a:gd name="connsiteX2" fmla="*/ 60551 w 1306331"/>
                  <a:gd name="connsiteY2" fmla="*/ 514430 h 1620299"/>
                  <a:gd name="connsiteX3" fmla="*/ 169319 w 1306331"/>
                  <a:gd name="connsiteY3" fmla="*/ 888388 h 1620299"/>
                  <a:gd name="connsiteX4" fmla="*/ 118299 w 1306331"/>
                  <a:gd name="connsiteY4" fmla="*/ 1213570 h 1620299"/>
                  <a:gd name="connsiteX5" fmla="*/ 0 w 1306331"/>
                  <a:gd name="connsiteY5" fmla="*/ 1409239 h 1620299"/>
                  <a:gd name="connsiteX6" fmla="*/ 578038 w 1306331"/>
                  <a:gd name="connsiteY6" fmla="*/ 1608272 h 1620299"/>
                  <a:gd name="connsiteX7" fmla="*/ 725491 w 1306331"/>
                  <a:gd name="connsiteY7" fmla="*/ 1608833 h 1620299"/>
                  <a:gd name="connsiteX8" fmla="*/ 765858 w 1306331"/>
                  <a:gd name="connsiteY8" fmla="*/ 1536508 h 1620299"/>
                  <a:gd name="connsiteX9" fmla="*/ 738946 w 1306331"/>
                  <a:gd name="connsiteY9" fmla="*/ 815503 h 1620299"/>
                  <a:gd name="connsiteX10" fmla="*/ 738386 w 1306331"/>
                  <a:gd name="connsiteY10" fmla="*/ 701129 h 1620299"/>
                  <a:gd name="connsiteX11" fmla="*/ 1072538 w 1306331"/>
                  <a:gd name="connsiteY11" fmla="*/ 646184 h 1620299"/>
                  <a:gd name="connsiteX12" fmla="*/ 1085433 w 1306331"/>
                  <a:gd name="connsiteY12" fmla="*/ 417997 h 1620299"/>
                  <a:gd name="connsiteX13" fmla="*/ 867898 w 1306331"/>
                  <a:gd name="connsiteY13" fmla="*/ 415754 h 1620299"/>
                  <a:gd name="connsiteX14" fmla="*/ 1311378 w 1306331"/>
                  <a:gd name="connsiteY14" fmla="*/ 231859 h 1620299"/>
                  <a:gd name="connsiteX15" fmla="*/ 1255872 w 1306331"/>
                  <a:gd name="connsiteY15" fmla="*/ 307 h 1620299"/>
                  <a:gd name="connsiteX16" fmla="*/ 616723 w 1306331"/>
                  <a:gd name="connsiteY16" fmla="*/ 170186 h 1620299"/>
                  <a:gd name="connsiteX17" fmla="*/ 409841 w 1306331"/>
                  <a:gd name="connsiteY17" fmla="*/ 214478 h 1620299"/>
                  <a:gd name="connsiteX18" fmla="*/ 387414 w 1306331"/>
                  <a:gd name="connsiteY18" fmla="*/ 351279 h 1620299"/>
                  <a:gd name="connsiteX19" fmla="*/ 146892 w 1306331"/>
                  <a:gd name="connsiteY19" fmla="*/ 232419 h 162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06331" h="1620299">
                    <a:moveTo>
                      <a:pt x="146892" y="232419"/>
                    </a:moveTo>
                    <a:cubicBezTo>
                      <a:pt x="146892" y="232419"/>
                      <a:pt x="47095" y="279514"/>
                      <a:pt x="40367" y="335580"/>
                    </a:cubicBezTo>
                    <a:cubicBezTo>
                      <a:pt x="33639" y="391646"/>
                      <a:pt x="33639" y="436499"/>
                      <a:pt x="60551" y="514430"/>
                    </a:cubicBezTo>
                    <a:cubicBezTo>
                      <a:pt x="87463" y="592361"/>
                      <a:pt x="163712" y="787470"/>
                      <a:pt x="169319" y="888388"/>
                    </a:cubicBezTo>
                    <a:cubicBezTo>
                      <a:pt x="174925" y="989307"/>
                      <a:pt x="186699" y="1071723"/>
                      <a:pt x="118299" y="1213570"/>
                    </a:cubicBezTo>
                    <a:cubicBezTo>
                      <a:pt x="49898" y="1355416"/>
                      <a:pt x="0" y="1409239"/>
                      <a:pt x="0" y="1409239"/>
                    </a:cubicBezTo>
                    <a:cubicBezTo>
                      <a:pt x="0" y="1409239"/>
                      <a:pt x="542716" y="1589210"/>
                      <a:pt x="578038" y="1608272"/>
                    </a:cubicBezTo>
                    <a:cubicBezTo>
                      <a:pt x="613359" y="1627335"/>
                      <a:pt x="672228" y="1634623"/>
                      <a:pt x="725491" y="1608833"/>
                    </a:cubicBezTo>
                    <a:cubicBezTo>
                      <a:pt x="754645" y="1594817"/>
                      <a:pt x="765858" y="1552767"/>
                      <a:pt x="765858" y="1536508"/>
                    </a:cubicBezTo>
                    <a:cubicBezTo>
                      <a:pt x="765858" y="1464744"/>
                      <a:pt x="740068" y="899041"/>
                      <a:pt x="738946" y="815503"/>
                    </a:cubicBezTo>
                    <a:cubicBezTo>
                      <a:pt x="737825" y="731965"/>
                      <a:pt x="735583" y="721313"/>
                      <a:pt x="738386" y="701129"/>
                    </a:cubicBezTo>
                    <a:cubicBezTo>
                      <a:pt x="762494" y="694962"/>
                      <a:pt x="1072538" y="646184"/>
                      <a:pt x="1072538" y="646184"/>
                    </a:cubicBezTo>
                    <a:cubicBezTo>
                      <a:pt x="1072538" y="646184"/>
                      <a:pt x="1084872" y="445469"/>
                      <a:pt x="1085433" y="417997"/>
                    </a:cubicBezTo>
                    <a:cubicBezTo>
                      <a:pt x="1078144" y="417997"/>
                      <a:pt x="956481" y="417997"/>
                      <a:pt x="867898" y="415754"/>
                    </a:cubicBezTo>
                    <a:cubicBezTo>
                      <a:pt x="916675" y="373705"/>
                      <a:pt x="1311378" y="269423"/>
                      <a:pt x="1311378" y="231859"/>
                    </a:cubicBezTo>
                    <a:cubicBezTo>
                      <a:pt x="1307453" y="158412"/>
                      <a:pt x="1271010" y="-8103"/>
                      <a:pt x="1255872" y="307"/>
                    </a:cubicBezTo>
                    <a:cubicBezTo>
                      <a:pt x="853321" y="185324"/>
                      <a:pt x="688487" y="166262"/>
                      <a:pt x="616723" y="170186"/>
                    </a:cubicBezTo>
                    <a:cubicBezTo>
                      <a:pt x="497864" y="176914"/>
                      <a:pt x="459739" y="205508"/>
                      <a:pt x="409841" y="214478"/>
                    </a:cubicBezTo>
                    <a:cubicBezTo>
                      <a:pt x="409841" y="252042"/>
                      <a:pt x="387414" y="351279"/>
                      <a:pt x="387414" y="351279"/>
                    </a:cubicBezTo>
                    <a:lnTo>
                      <a:pt x="146892" y="232419"/>
                    </a:lnTo>
                    <a:close/>
                  </a:path>
                </a:pathLst>
              </a:custGeom>
              <a:solidFill>
                <a:schemeClr val="accent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113">
                <a:extLst>
                  <a:ext uri="{FF2B5EF4-FFF2-40B4-BE49-F238E27FC236}">
                    <a16:creationId xmlns:a16="http://schemas.microsoft.com/office/drawing/2014/main" id="{186C6C92-F506-4297-B923-783B4E83F1B8}"/>
                  </a:ext>
                </a:extLst>
              </p:cNvPr>
              <p:cNvSpPr/>
              <p:nvPr/>
            </p:nvSpPr>
            <p:spPr>
              <a:xfrm>
                <a:off x="1430832" y="6163375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0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1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35278 w 667182"/>
                  <a:gd name="connsiteY20" fmla="*/ 308922 h 347607"/>
                  <a:gd name="connsiteX21" fmla="*/ 298632 w 667182"/>
                  <a:gd name="connsiteY21" fmla="*/ 333591 h 347607"/>
                  <a:gd name="connsiteX22" fmla="*/ 432069 w 667182"/>
                  <a:gd name="connsiteY22" fmla="*/ 352653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7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0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2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1"/>
                    </a:cubicBezTo>
                    <a:cubicBezTo>
                      <a:pt x="30077" y="85220"/>
                      <a:pt x="24471" y="100918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2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5"/>
                      <a:pt x="164635" y="307240"/>
                    </a:cubicBezTo>
                    <a:cubicBezTo>
                      <a:pt x="184819" y="304997"/>
                      <a:pt x="215655" y="302194"/>
                      <a:pt x="235278" y="308922"/>
                    </a:cubicBezTo>
                    <a:cubicBezTo>
                      <a:pt x="253219" y="315090"/>
                      <a:pt x="280691" y="326863"/>
                      <a:pt x="298632" y="333591"/>
                    </a:cubicBezTo>
                    <a:cubicBezTo>
                      <a:pt x="337878" y="348168"/>
                      <a:pt x="390019" y="352653"/>
                      <a:pt x="432069" y="352653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8"/>
                      <a:pt x="628299" y="326303"/>
                      <a:pt x="648482" y="313407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70348" y="257902"/>
                      <a:pt x="669227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14">
                <a:extLst>
                  <a:ext uri="{FF2B5EF4-FFF2-40B4-BE49-F238E27FC236}">
                    <a16:creationId xmlns:a16="http://schemas.microsoft.com/office/drawing/2014/main" id="{331BD238-C8F6-4E51-94BF-D97AADCD2270}"/>
                  </a:ext>
                </a:extLst>
              </p:cNvPr>
              <p:cNvSpPr/>
              <p:nvPr/>
            </p:nvSpPr>
            <p:spPr>
              <a:xfrm>
                <a:off x="1424872" y="3964476"/>
                <a:ext cx="953118" cy="1939875"/>
              </a:xfrm>
              <a:custGeom>
                <a:avLst/>
                <a:gdLst>
                  <a:gd name="connsiteX0" fmla="*/ 551842 w 953117"/>
                  <a:gd name="connsiteY0" fmla="*/ 1211020 h 1939874"/>
                  <a:gd name="connsiteX1" fmla="*/ 520445 w 953117"/>
                  <a:gd name="connsiteY1" fmla="*/ 1102252 h 1939874"/>
                  <a:gd name="connsiteX2" fmla="*/ 499701 w 953117"/>
                  <a:gd name="connsiteY2" fmla="*/ 1032170 h 1939874"/>
                  <a:gd name="connsiteX3" fmla="*/ 476714 w 953117"/>
                  <a:gd name="connsiteY3" fmla="*/ 1036095 h 1939874"/>
                  <a:gd name="connsiteX4" fmla="*/ 414481 w 953117"/>
                  <a:gd name="connsiteY4" fmla="*/ 1188033 h 1939874"/>
                  <a:gd name="connsiteX5" fmla="*/ 338792 w 953117"/>
                  <a:gd name="connsiteY5" fmla="*/ 1333804 h 1939874"/>
                  <a:gd name="connsiteX6" fmla="*/ 307396 w 953117"/>
                  <a:gd name="connsiteY6" fmla="*/ 1462194 h 1939874"/>
                  <a:gd name="connsiteX7" fmla="*/ 284969 w 953117"/>
                  <a:gd name="connsiteY7" fmla="*/ 1784012 h 1939874"/>
                  <a:gd name="connsiteX8" fmla="*/ 268150 w 953117"/>
                  <a:gd name="connsiteY8" fmla="*/ 1935389 h 1939874"/>
                  <a:gd name="connsiteX9" fmla="*/ 257497 w 953117"/>
                  <a:gd name="connsiteY9" fmla="*/ 1940435 h 1939874"/>
                  <a:gd name="connsiteX10" fmla="*/ 102195 w 953117"/>
                  <a:gd name="connsiteY10" fmla="*/ 1923615 h 1939874"/>
                  <a:gd name="connsiteX11" fmla="*/ 74162 w 953117"/>
                  <a:gd name="connsiteY11" fmla="*/ 1894461 h 1939874"/>
                  <a:gd name="connsiteX12" fmla="*/ 71920 w 953117"/>
                  <a:gd name="connsiteY12" fmla="*/ 1709445 h 1939874"/>
                  <a:gd name="connsiteX13" fmla="*/ 66874 w 953117"/>
                  <a:gd name="connsiteY13" fmla="*/ 1510411 h 1939874"/>
                  <a:gd name="connsiteX14" fmla="*/ 104438 w 953117"/>
                  <a:gd name="connsiteY14" fmla="*/ 1356230 h 1939874"/>
                  <a:gd name="connsiteX15" fmla="*/ 152094 w 953117"/>
                  <a:gd name="connsiteY15" fmla="*/ 1156076 h 1939874"/>
                  <a:gd name="connsiteX16" fmla="*/ 195825 w 953117"/>
                  <a:gd name="connsiteY16" fmla="*/ 923403 h 1939874"/>
                  <a:gd name="connsiteX17" fmla="*/ 193582 w 953117"/>
                  <a:gd name="connsiteY17" fmla="*/ 869019 h 1939874"/>
                  <a:gd name="connsiteX18" fmla="*/ 148169 w 953117"/>
                  <a:gd name="connsiteY18" fmla="*/ 858367 h 1939874"/>
                  <a:gd name="connsiteX19" fmla="*/ 5762 w 953117"/>
                  <a:gd name="connsiteY19" fmla="*/ 804543 h 1939874"/>
                  <a:gd name="connsiteX20" fmla="*/ 40523 w 953117"/>
                  <a:gd name="connsiteY20" fmla="*/ 608313 h 1939874"/>
                  <a:gd name="connsiteX21" fmla="*/ 80329 w 953117"/>
                  <a:gd name="connsiteY21" fmla="*/ 400309 h 1939874"/>
                  <a:gd name="connsiteX22" fmla="*/ 143684 w 953117"/>
                  <a:gd name="connsiteY22" fmla="*/ 191184 h 1939874"/>
                  <a:gd name="connsiteX23" fmla="*/ 192461 w 953117"/>
                  <a:gd name="connsiteY23" fmla="*/ 90827 h 1939874"/>
                  <a:gd name="connsiteX24" fmla="*/ 244602 w 953117"/>
                  <a:gd name="connsiteY24" fmla="*/ 0 h 1939874"/>
                  <a:gd name="connsiteX25" fmla="*/ 324776 w 953117"/>
                  <a:gd name="connsiteY25" fmla="*/ 29715 h 1939874"/>
                  <a:gd name="connsiteX26" fmla="*/ 426255 w 953117"/>
                  <a:gd name="connsiteY26" fmla="*/ 60551 h 1939874"/>
                  <a:gd name="connsiteX27" fmla="*/ 526052 w 953117"/>
                  <a:gd name="connsiteY27" fmla="*/ 88023 h 1939874"/>
                  <a:gd name="connsiteX28" fmla="*/ 674066 w 953117"/>
                  <a:gd name="connsiteY28" fmla="*/ 134558 h 1939874"/>
                  <a:gd name="connsiteX29" fmla="*/ 797971 w 953117"/>
                  <a:gd name="connsiteY29" fmla="*/ 195669 h 1939874"/>
                  <a:gd name="connsiteX30" fmla="*/ 813109 w 953117"/>
                  <a:gd name="connsiteY30" fmla="*/ 274722 h 1939874"/>
                  <a:gd name="connsiteX31" fmla="*/ 832171 w 953117"/>
                  <a:gd name="connsiteY31" fmla="*/ 352653 h 1939874"/>
                  <a:gd name="connsiteX32" fmla="*/ 869735 w 953117"/>
                  <a:gd name="connsiteY32" fmla="*/ 520290 h 1939874"/>
                  <a:gd name="connsiteX33" fmla="*/ 933089 w 953117"/>
                  <a:gd name="connsiteY33" fmla="*/ 857806 h 1939874"/>
                  <a:gd name="connsiteX34" fmla="*/ 954394 w 953117"/>
                  <a:gd name="connsiteY34" fmla="*/ 986757 h 1939874"/>
                  <a:gd name="connsiteX35" fmla="*/ 928604 w 953117"/>
                  <a:gd name="connsiteY35" fmla="*/ 1032170 h 1939874"/>
                  <a:gd name="connsiteX36" fmla="*/ 797971 w 953117"/>
                  <a:gd name="connsiteY36" fmla="*/ 1023200 h 1939874"/>
                  <a:gd name="connsiteX37" fmla="*/ 803017 w 953117"/>
                  <a:gd name="connsiteY37" fmla="*/ 1232325 h 1939874"/>
                  <a:gd name="connsiteX38" fmla="*/ 862446 w 953117"/>
                  <a:gd name="connsiteY38" fmla="*/ 1624785 h 1939874"/>
                  <a:gd name="connsiteX39" fmla="*/ 908420 w 953117"/>
                  <a:gd name="connsiteY39" fmla="*/ 1844002 h 1939874"/>
                  <a:gd name="connsiteX40" fmla="*/ 915709 w 953117"/>
                  <a:gd name="connsiteY40" fmla="*/ 1891097 h 1939874"/>
                  <a:gd name="connsiteX41" fmla="*/ 879827 w 953117"/>
                  <a:gd name="connsiteY41" fmla="*/ 1904553 h 1939874"/>
                  <a:gd name="connsiteX42" fmla="*/ 771620 w 953117"/>
                  <a:gd name="connsiteY42" fmla="*/ 1924737 h 1939874"/>
                  <a:gd name="connsiteX43" fmla="*/ 732374 w 953117"/>
                  <a:gd name="connsiteY43" fmla="*/ 1911842 h 1939874"/>
                  <a:gd name="connsiteX44" fmla="*/ 626970 w 953117"/>
                  <a:gd name="connsiteY44" fmla="*/ 1615254 h 1939874"/>
                  <a:gd name="connsiteX45" fmla="*/ 592770 w 953117"/>
                  <a:gd name="connsiteY45" fmla="*/ 1399401 h 1939874"/>
                  <a:gd name="connsiteX46" fmla="*/ 551842 w 953117"/>
                  <a:gd name="connsiteY46" fmla="*/ 1211020 h 193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53117" h="1939874">
                    <a:moveTo>
                      <a:pt x="551842" y="1211020"/>
                    </a:moveTo>
                    <a:cubicBezTo>
                      <a:pt x="541190" y="1174577"/>
                      <a:pt x="529977" y="1138695"/>
                      <a:pt x="520445" y="1102252"/>
                    </a:cubicBezTo>
                    <a:cubicBezTo>
                      <a:pt x="515960" y="1084872"/>
                      <a:pt x="505308" y="1048990"/>
                      <a:pt x="499701" y="1032170"/>
                    </a:cubicBezTo>
                    <a:cubicBezTo>
                      <a:pt x="495216" y="1018154"/>
                      <a:pt x="487927" y="1008062"/>
                      <a:pt x="476714" y="1036095"/>
                    </a:cubicBezTo>
                    <a:cubicBezTo>
                      <a:pt x="457091" y="1087115"/>
                      <a:pt x="435786" y="1137574"/>
                      <a:pt x="414481" y="1188033"/>
                    </a:cubicBezTo>
                    <a:cubicBezTo>
                      <a:pt x="394858" y="1234568"/>
                      <a:pt x="342717" y="1331561"/>
                      <a:pt x="338792" y="1333804"/>
                    </a:cubicBezTo>
                    <a:cubicBezTo>
                      <a:pt x="322533" y="1361837"/>
                      <a:pt x="311320" y="1419024"/>
                      <a:pt x="307396" y="1462194"/>
                    </a:cubicBezTo>
                    <a:cubicBezTo>
                      <a:pt x="297864" y="1569280"/>
                      <a:pt x="289455" y="1676366"/>
                      <a:pt x="284969" y="1784012"/>
                    </a:cubicBezTo>
                    <a:cubicBezTo>
                      <a:pt x="283848" y="1805877"/>
                      <a:pt x="292258" y="1934829"/>
                      <a:pt x="268150" y="1935389"/>
                    </a:cubicBezTo>
                    <a:cubicBezTo>
                      <a:pt x="265346" y="1937632"/>
                      <a:pt x="261982" y="1939875"/>
                      <a:pt x="257497" y="1940435"/>
                    </a:cubicBezTo>
                    <a:cubicBezTo>
                      <a:pt x="205356" y="1937071"/>
                      <a:pt x="153775" y="1928101"/>
                      <a:pt x="102195" y="1923615"/>
                    </a:cubicBezTo>
                    <a:cubicBezTo>
                      <a:pt x="79769" y="1921373"/>
                      <a:pt x="74723" y="1916327"/>
                      <a:pt x="74162" y="1894461"/>
                    </a:cubicBezTo>
                    <a:cubicBezTo>
                      <a:pt x="71359" y="1802514"/>
                      <a:pt x="70798" y="1801392"/>
                      <a:pt x="71920" y="1709445"/>
                    </a:cubicBezTo>
                    <a:cubicBezTo>
                      <a:pt x="72480" y="1658425"/>
                      <a:pt x="64070" y="1561431"/>
                      <a:pt x="66874" y="1510411"/>
                    </a:cubicBezTo>
                    <a:cubicBezTo>
                      <a:pt x="69116" y="1467240"/>
                      <a:pt x="83693" y="1394916"/>
                      <a:pt x="104438" y="1356230"/>
                    </a:cubicBezTo>
                    <a:cubicBezTo>
                      <a:pt x="134713" y="1300725"/>
                      <a:pt x="140880" y="1217187"/>
                      <a:pt x="152094" y="1156076"/>
                    </a:cubicBezTo>
                    <a:cubicBezTo>
                      <a:pt x="167792" y="1078705"/>
                      <a:pt x="180126" y="1000773"/>
                      <a:pt x="195825" y="923403"/>
                    </a:cubicBezTo>
                    <a:cubicBezTo>
                      <a:pt x="199749" y="904901"/>
                      <a:pt x="216008" y="881353"/>
                      <a:pt x="193582" y="869019"/>
                    </a:cubicBezTo>
                    <a:cubicBezTo>
                      <a:pt x="181248" y="862291"/>
                      <a:pt x="161625" y="861170"/>
                      <a:pt x="148169" y="858367"/>
                    </a:cubicBezTo>
                    <a:cubicBezTo>
                      <a:pt x="105559" y="848275"/>
                      <a:pt x="32673" y="834819"/>
                      <a:pt x="5762" y="804543"/>
                    </a:cubicBezTo>
                    <a:cubicBezTo>
                      <a:pt x="-15543" y="781556"/>
                      <a:pt x="28188" y="671107"/>
                      <a:pt x="40523" y="608313"/>
                    </a:cubicBezTo>
                    <a:cubicBezTo>
                      <a:pt x="54539" y="539352"/>
                      <a:pt x="73601" y="470952"/>
                      <a:pt x="80329" y="400309"/>
                    </a:cubicBezTo>
                    <a:cubicBezTo>
                      <a:pt x="87618" y="326863"/>
                      <a:pt x="113408" y="257342"/>
                      <a:pt x="143684" y="191184"/>
                    </a:cubicBezTo>
                    <a:cubicBezTo>
                      <a:pt x="159382" y="157545"/>
                      <a:pt x="176202" y="124466"/>
                      <a:pt x="192461" y="90827"/>
                    </a:cubicBezTo>
                    <a:cubicBezTo>
                      <a:pt x="203113" y="69521"/>
                      <a:pt x="222176" y="22987"/>
                      <a:pt x="244602" y="0"/>
                    </a:cubicBezTo>
                    <a:cubicBezTo>
                      <a:pt x="272074" y="8410"/>
                      <a:pt x="306835" y="22987"/>
                      <a:pt x="324776" y="29715"/>
                    </a:cubicBezTo>
                    <a:cubicBezTo>
                      <a:pt x="353930" y="44292"/>
                      <a:pt x="395979" y="48777"/>
                      <a:pt x="426255" y="60551"/>
                    </a:cubicBezTo>
                    <a:cubicBezTo>
                      <a:pt x="459894" y="73446"/>
                      <a:pt x="491852" y="76249"/>
                      <a:pt x="526052" y="88023"/>
                    </a:cubicBezTo>
                    <a:cubicBezTo>
                      <a:pt x="574829" y="104843"/>
                      <a:pt x="624728" y="118859"/>
                      <a:pt x="674066" y="134558"/>
                    </a:cubicBezTo>
                    <a:cubicBezTo>
                      <a:pt x="689764" y="139604"/>
                      <a:pt x="781151" y="179971"/>
                      <a:pt x="797971" y="195669"/>
                    </a:cubicBezTo>
                    <a:cubicBezTo>
                      <a:pt x="797971" y="222020"/>
                      <a:pt x="806941" y="249493"/>
                      <a:pt x="813109" y="274722"/>
                    </a:cubicBezTo>
                    <a:cubicBezTo>
                      <a:pt x="819836" y="300512"/>
                      <a:pt x="825443" y="326863"/>
                      <a:pt x="832171" y="352653"/>
                    </a:cubicBezTo>
                    <a:cubicBezTo>
                      <a:pt x="845627" y="408159"/>
                      <a:pt x="857961" y="464224"/>
                      <a:pt x="869735" y="520290"/>
                    </a:cubicBezTo>
                    <a:cubicBezTo>
                      <a:pt x="893283" y="632421"/>
                      <a:pt x="914588" y="744553"/>
                      <a:pt x="933089" y="857806"/>
                    </a:cubicBezTo>
                    <a:cubicBezTo>
                      <a:pt x="939817" y="900416"/>
                      <a:pt x="960001" y="943026"/>
                      <a:pt x="954394" y="986757"/>
                    </a:cubicBezTo>
                    <a:cubicBezTo>
                      <a:pt x="952152" y="1005820"/>
                      <a:pt x="945984" y="1020957"/>
                      <a:pt x="928604" y="1032170"/>
                    </a:cubicBezTo>
                    <a:cubicBezTo>
                      <a:pt x="895525" y="1053475"/>
                      <a:pt x="800213" y="1022639"/>
                      <a:pt x="797971" y="1023200"/>
                    </a:cubicBezTo>
                    <a:cubicBezTo>
                      <a:pt x="797410" y="1036656"/>
                      <a:pt x="806381" y="1173456"/>
                      <a:pt x="803017" y="1232325"/>
                    </a:cubicBezTo>
                    <a:cubicBezTo>
                      <a:pt x="795728" y="1363519"/>
                      <a:pt x="835535" y="1501440"/>
                      <a:pt x="862446" y="1624785"/>
                    </a:cubicBezTo>
                    <a:cubicBezTo>
                      <a:pt x="878145" y="1697671"/>
                      <a:pt x="888797" y="1772238"/>
                      <a:pt x="908420" y="1844002"/>
                    </a:cubicBezTo>
                    <a:cubicBezTo>
                      <a:pt x="913466" y="1863064"/>
                      <a:pt x="920755" y="1879884"/>
                      <a:pt x="915709" y="1891097"/>
                    </a:cubicBezTo>
                    <a:cubicBezTo>
                      <a:pt x="910102" y="1903992"/>
                      <a:pt x="891601" y="1902871"/>
                      <a:pt x="879827" y="1904553"/>
                    </a:cubicBezTo>
                    <a:cubicBezTo>
                      <a:pt x="843384" y="1910160"/>
                      <a:pt x="807502" y="1916327"/>
                      <a:pt x="771620" y="1924737"/>
                    </a:cubicBezTo>
                    <a:cubicBezTo>
                      <a:pt x="760407" y="1927540"/>
                      <a:pt x="741344" y="1936511"/>
                      <a:pt x="732374" y="1911842"/>
                    </a:cubicBezTo>
                    <a:cubicBezTo>
                      <a:pt x="695371" y="1813727"/>
                      <a:pt x="660049" y="1715051"/>
                      <a:pt x="626970" y="1615254"/>
                    </a:cubicBezTo>
                    <a:cubicBezTo>
                      <a:pt x="605105" y="1548536"/>
                      <a:pt x="577632" y="1470604"/>
                      <a:pt x="592770" y="1399401"/>
                    </a:cubicBezTo>
                    <a:cubicBezTo>
                      <a:pt x="605665" y="1333804"/>
                      <a:pt x="569223" y="1270450"/>
                      <a:pt x="551842" y="121102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15">
                <a:extLst>
                  <a:ext uri="{FF2B5EF4-FFF2-40B4-BE49-F238E27FC236}">
                    <a16:creationId xmlns:a16="http://schemas.microsoft.com/office/drawing/2014/main" id="{CE5F6DCC-108E-403A-A17A-2D9898092859}"/>
                  </a:ext>
                </a:extLst>
              </p:cNvPr>
              <p:cNvSpPr/>
              <p:nvPr/>
            </p:nvSpPr>
            <p:spPr>
              <a:xfrm>
                <a:off x="1625594" y="2225954"/>
                <a:ext cx="470952" cy="678395"/>
              </a:xfrm>
              <a:custGeom>
                <a:avLst/>
                <a:gdLst>
                  <a:gd name="connsiteX0" fmla="*/ 425128 w 470952"/>
                  <a:gd name="connsiteY0" fmla="*/ 489939 h 678395"/>
                  <a:gd name="connsiteX1" fmla="*/ 424567 w 470952"/>
                  <a:gd name="connsiteY1" fmla="*/ 488257 h 678395"/>
                  <a:gd name="connsiteX2" fmla="*/ 425128 w 470952"/>
                  <a:gd name="connsiteY2" fmla="*/ 487696 h 678395"/>
                  <a:gd name="connsiteX3" fmla="*/ 428492 w 470952"/>
                  <a:gd name="connsiteY3" fmla="*/ 476483 h 678395"/>
                  <a:gd name="connsiteX4" fmla="*/ 470541 w 470952"/>
                  <a:gd name="connsiteY4" fmla="*/ 258948 h 678395"/>
                  <a:gd name="connsiteX5" fmla="*/ 447554 w 470952"/>
                  <a:gd name="connsiteY5" fmla="*/ 99721 h 678395"/>
                  <a:gd name="connsiteX6" fmla="*/ 430734 w 470952"/>
                  <a:gd name="connsiteY6" fmla="*/ 36927 h 678395"/>
                  <a:gd name="connsiteX7" fmla="*/ 380836 w 470952"/>
                  <a:gd name="connsiteY7" fmla="*/ 485 h 678395"/>
                  <a:gd name="connsiteX8" fmla="*/ 342711 w 470952"/>
                  <a:gd name="connsiteY8" fmla="*/ 4409 h 678395"/>
                  <a:gd name="connsiteX9" fmla="*/ 240111 w 470952"/>
                  <a:gd name="connsiteY9" fmla="*/ 4409 h 678395"/>
                  <a:gd name="connsiteX10" fmla="*/ 166665 w 470952"/>
                  <a:gd name="connsiteY10" fmla="*/ 6652 h 678395"/>
                  <a:gd name="connsiteX11" fmla="*/ 52851 w 470952"/>
                  <a:gd name="connsiteY11" fmla="*/ 92433 h 678395"/>
                  <a:gd name="connsiteX12" fmla="*/ 45002 w 470952"/>
                  <a:gd name="connsiteY12" fmla="*/ 152423 h 678395"/>
                  <a:gd name="connsiteX13" fmla="*/ 51730 w 470952"/>
                  <a:gd name="connsiteY13" fmla="*/ 261190 h 678395"/>
                  <a:gd name="connsiteX14" fmla="*/ 30986 w 470952"/>
                  <a:gd name="connsiteY14" fmla="*/ 281374 h 678395"/>
                  <a:gd name="connsiteX15" fmla="*/ 2953 w 470952"/>
                  <a:gd name="connsiteY15" fmla="*/ 313332 h 678395"/>
                  <a:gd name="connsiteX16" fmla="*/ 56215 w 470952"/>
                  <a:gd name="connsiteY16" fmla="*/ 430509 h 678395"/>
                  <a:gd name="connsiteX17" fmla="*/ 76959 w 470952"/>
                  <a:gd name="connsiteY17" fmla="*/ 442843 h 678395"/>
                  <a:gd name="connsiteX18" fmla="*/ 122373 w 470952"/>
                  <a:gd name="connsiteY18" fmla="*/ 469194 h 678395"/>
                  <a:gd name="connsiteX19" fmla="*/ 167786 w 470952"/>
                  <a:gd name="connsiteY19" fmla="*/ 508440 h 678395"/>
                  <a:gd name="connsiteX20" fmla="*/ 180120 w 470952"/>
                  <a:gd name="connsiteY20" fmla="*/ 514047 h 678395"/>
                  <a:gd name="connsiteX21" fmla="*/ 249081 w 470952"/>
                  <a:gd name="connsiteY21" fmla="*/ 551611 h 678395"/>
                  <a:gd name="connsiteX22" fmla="*/ 344393 w 470952"/>
                  <a:gd name="connsiteY22" fmla="*/ 617769 h 678395"/>
                  <a:gd name="connsiteX23" fmla="*/ 378033 w 470952"/>
                  <a:gd name="connsiteY23" fmla="*/ 683926 h 678395"/>
                  <a:gd name="connsiteX24" fmla="*/ 431295 w 470952"/>
                  <a:gd name="connsiteY24" fmla="*/ 673274 h 678395"/>
                  <a:gd name="connsiteX25" fmla="*/ 430174 w 470952"/>
                  <a:gd name="connsiteY25" fmla="*/ 635710 h 678395"/>
                  <a:gd name="connsiteX26" fmla="*/ 434659 w 470952"/>
                  <a:gd name="connsiteY26" fmla="*/ 558900 h 678395"/>
                  <a:gd name="connsiteX27" fmla="*/ 429613 w 470952"/>
                  <a:gd name="connsiteY27" fmla="*/ 507319 h 678395"/>
                  <a:gd name="connsiteX28" fmla="*/ 425128 w 470952"/>
                  <a:gd name="connsiteY28" fmla="*/ 489939 h 67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0952" h="678395">
                    <a:moveTo>
                      <a:pt x="425128" y="489939"/>
                    </a:moveTo>
                    <a:cubicBezTo>
                      <a:pt x="425128" y="489378"/>
                      <a:pt x="424567" y="488817"/>
                      <a:pt x="424567" y="488257"/>
                    </a:cubicBezTo>
                    <a:cubicBezTo>
                      <a:pt x="424567" y="487696"/>
                      <a:pt x="424567" y="487696"/>
                      <a:pt x="425128" y="487696"/>
                    </a:cubicBezTo>
                    <a:cubicBezTo>
                      <a:pt x="425128" y="483771"/>
                      <a:pt x="426249" y="479847"/>
                      <a:pt x="428492" y="476483"/>
                    </a:cubicBezTo>
                    <a:cubicBezTo>
                      <a:pt x="467738" y="408643"/>
                      <a:pt x="476708" y="335758"/>
                      <a:pt x="470541" y="258948"/>
                    </a:cubicBezTo>
                    <a:cubicBezTo>
                      <a:pt x="466056" y="199518"/>
                      <a:pt x="458767" y="158029"/>
                      <a:pt x="447554" y="99721"/>
                    </a:cubicBezTo>
                    <a:cubicBezTo>
                      <a:pt x="443629" y="78416"/>
                      <a:pt x="438583" y="57111"/>
                      <a:pt x="430734" y="36927"/>
                    </a:cubicBezTo>
                    <a:cubicBezTo>
                      <a:pt x="428492" y="31321"/>
                      <a:pt x="402701" y="-4561"/>
                      <a:pt x="380836" y="485"/>
                    </a:cubicBezTo>
                    <a:cubicBezTo>
                      <a:pt x="368501" y="3288"/>
                      <a:pt x="355606" y="3288"/>
                      <a:pt x="342711" y="4409"/>
                    </a:cubicBezTo>
                    <a:cubicBezTo>
                      <a:pt x="308511" y="3288"/>
                      <a:pt x="274311" y="3849"/>
                      <a:pt x="240111" y="4409"/>
                    </a:cubicBezTo>
                    <a:cubicBezTo>
                      <a:pt x="215442" y="4970"/>
                      <a:pt x="191334" y="4409"/>
                      <a:pt x="166665" y="6652"/>
                    </a:cubicBezTo>
                    <a:cubicBezTo>
                      <a:pt x="110599" y="11137"/>
                      <a:pt x="71353" y="27957"/>
                      <a:pt x="52851" y="92433"/>
                    </a:cubicBezTo>
                    <a:cubicBezTo>
                      <a:pt x="47245" y="111495"/>
                      <a:pt x="45563" y="132239"/>
                      <a:pt x="45002" y="152423"/>
                    </a:cubicBezTo>
                    <a:cubicBezTo>
                      <a:pt x="43881" y="194472"/>
                      <a:pt x="49487" y="219141"/>
                      <a:pt x="51730" y="261190"/>
                    </a:cubicBezTo>
                    <a:cubicBezTo>
                      <a:pt x="52851" y="283617"/>
                      <a:pt x="52291" y="283617"/>
                      <a:pt x="30986" y="281374"/>
                    </a:cubicBezTo>
                    <a:cubicBezTo>
                      <a:pt x="2392" y="278571"/>
                      <a:pt x="-4896" y="285859"/>
                      <a:pt x="2953" y="313332"/>
                    </a:cubicBezTo>
                    <a:cubicBezTo>
                      <a:pt x="14727" y="354820"/>
                      <a:pt x="34350" y="392945"/>
                      <a:pt x="56215" y="430509"/>
                    </a:cubicBezTo>
                    <a:cubicBezTo>
                      <a:pt x="60700" y="438358"/>
                      <a:pt x="68550" y="445086"/>
                      <a:pt x="76959" y="442843"/>
                    </a:cubicBezTo>
                    <a:cubicBezTo>
                      <a:pt x="101068" y="437798"/>
                      <a:pt x="111160" y="450693"/>
                      <a:pt x="122373" y="469194"/>
                    </a:cubicBezTo>
                    <a:cubicBezTo>
                      <a:pt x="133025" y="486014"/>
                      <a:pt x="152088" y="496106"/>
                      <a:pt x="167786" y="508440"/>
                    </a:cubicBezTo>
                    <a:cubicBezTo>
                      <a:pt x="171150" y="511804"/>
                      <a:pt x="175635" y="512926"/>
                      <a:pt x="180120" y="514047"/>
                    </a:cubicBezTo>
                    <a:cubicBezTo>
                      <a:pt x="180120" y="514047"/>
                      <a:pt x="228898" y="543762"/>
                      <a:pt x="249081" y="551611"/>
                    </a:cubicBezTo>
                    <a:cubicBezTo>
                      <a:pt x="286645" y="566188"/>
                      <a:pt x="321406" y="584690"/>
                      <a:pt x="344393" y="617769"/>
                    </a:cubicBezTo>
                    <a:cubicBezTo>
                      <a:pt x="347757" y="622814"/>
                      <a:pt x="370744" y="682805"/>
                      <a:pt x="378033" y="683926"/>
                    </a:cubicBezTo>
                    <a:cubicBezTo>
                      <a:pt x="408869" y="680562"/>
                      <a:pt x="411111" y="681684"/>
                      <a:pt x="431295" y="673274"/>
                    </a:cubicBezTo>
                    <a:cubicBezTo>
                      <a:pt x="435780" y="669349"/>
                      <a:pt x="430734" y="652529"/>
                      <a:pt x="430174" y="635710"/>
                    </a:cubicBezTo>
                    <a:cubicBezTo>
                      <a:pt x="430734" y="588054"/>
                      <a:pt x="432977" y="589175"/>
                      <a:pt x="434659" y="558900"/>
                    </a:cubicBezTo>
                    <a:cubicBezTo>
                      <a:pt x="435780" y="542640"/>
                      <a:pt x="432977" y="523578"/>
                      <a:pt x="429613" y="507319"/>
                    </a:cubicBezTo>
                    <a:cubicBezTo>
                      <a:pt x="426810" y="501152"/>
                      <a:pt x="425128" y="495545"/>
                      <a:pt x="425128" y="489939"/>
                    </a:cubicBezTo>
                    <a:close/>
                  </a:path>
                </a:pathLst>
              </a:custGeom>
              <a:solidFill>
                <a:srgbClr val="FDBE7B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16">
                <a:extLst>
                  <a:ext uri="{FF2B5EF4-FFF2-40B4-BE49-F238E27FC236}">
                    <a16:creationId xmlns:a16="http://schemas.microsoft.com/office/drawing/2014/main" id="{444CFEE3-6704-4268-93C2-BFFBC2281D11}"/>
                  </a:ext>
                </a:extLst>
              </p:cNvPr>
              <p:cNvSpPr/>
              <p:nvPr/>
            </p:nvSpPr>
            <p:spPr>
              <a:xfrm>
                <a:off x="1687415" y="3982893"/>
                <a:ext cx="11213" cy="5607"/>
              </a:xfrm>
              <a:custGeom>
                <a:avLst/>
                <a:gdLst>
                  <a:gd name="connsiteX0" fmla="*/ 0 w 11213"/>
                  <a:gd name="connsiteY0" fmla="*/ 85 h 5606"/>
                  <a:gd name="connsiteX1" fmla="*/ 16259 w 11213"/>
                  <a:gd name="connsiteY1" fmla="*/ 6252 h 5606"/>
                  <a:gd name="connsiteX2" fmla="*/ 0 w 11213"/>
                  <a:gd name="connsiteY2" fmla="*/ 85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85"/>
                    </a:moveTo>
                    <a:cubicBezTo>
                      <a:pt x="6728" y="-476"/>
                      <a:pt x="11774" y="1767"/>
                      <a:pt x="16259" y="6252"/>
                    </a:cubicBezTo>
                    <a:cubicBezTo>
                      <a:pt x="10092" y="6813"/>
                      <a:pt x="2803" y="9055"/>
                      <a:pt x="0" y="85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117">
                <a:extLst>
                  <a:ext uri="{FF2B5EF4-FFF2-40B4-BE49-F238E27FC236}">
                    <a16:creationId xmlns:a16="http://schemas.microsoft.com/office/drawing/2014/main" id="{7C3377E4-3A2B-45F3-AE8F-503057F0E1B9}"/>
                  </a:ext>
                </a:extLst>
              </p:cNvPr>
              <p:cNvSpPr/>
              <p:nvPr/>
            </p:nvSpPr>
            <p:spPr>
              <a:xfrm>
                <a:off x="1706478" y="3989459"/>
                <a:ext cx="11213" cy="5607"/>
              </a:xfrm>
              <a:custGeom>
                <a:avLst/>
                <a:gdLst>
                  <a:gd name="connsiteX0" fmla="*/ 0 w 11213"/>
                  <a:gd name="connsiteY0" fmla="*/ 247 h 5606"/>
                  <a:gd name="connsiteX1" fmla="*/ 16259 w 11213"/>
                  <a:gd name="connsiteY1" fmla="*/ 6415 h 5606"/>
                  <a:gd name="connsiteX2" fmla="*/ 0 w 11213"/>
                  <a:gd name="connsiteY2" fmla="*/ 247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247"/>
                    </a:moveTo>
                    <a:cubicBezTo>
                      <a:pt x="6728" y="-874"/>
                      <a:pt x="11774" y="1929"/>
                      <a:pt x="16259" y="6415"/>
                    </a:cubicBezTo>
                    <a:cubicBezTo>
                      <a:pt x="9531" y="7536"/>
                      <a:pt x="4485" y="4732"/>
                      <a:pt x="0" y="247"/>
                    </a:cubicBezTo>
                    <a:close/>
                  </a:path>
                </a:pathLst>
              </a:custGeom>
              <a:solidFill>
                <a:srgbClr val="4D141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118">
                <a:extLst>
                  <a:ext uri="{FF2B5EF4-FFF2-40B4-BE49-F238E27FC236}">
                    <a16:creationId xmlns:a16="http://schemas.microsoft.com/office/drawing/2014/main" id="{CCE22F90-940B-4BD5-9EF2-70ABC9917E51}"/>
                  </a:ext>
                </a:extLst>
              </p:cNvPr>
              <p:cNvSpPr/>
              <p:nvPr/>
            </p:nvSpPr>
            <p:spPr>
              <a:xfrm>
                <a:off x="1674520" y="3977371"/>
                <a:ext cx="11213" cy="5607"/>
              </a:xfrm>
              <a:custGeom>
                <a:avLst/>
                <a:gdLst>
                  <a:gd name="connsiteX0" fmla="*/ 0 w 11213"/>
                  <a:gd name="connsiteY0" fmla="*/ 0 h 5606"/>
                  <a:gd name="connsiteX1" fmla="*/ 12895 w 11213"/>
                  <a:gd name="connsiteY1" fmla="*/ 5607 h 5606"/>
                  <a:gd name="connsiteX2" fmla="*/ 0 w 11213"/>
                  <a:gd name="connsiteY2" fmla="*/ 0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0"/>
                    </a:moveTo>
                    <a:cubicBezTo>
                      <a:pt x="5607" y="0"/>
                      <a:pt x="9531" y="2243"/>
                      <a:pt x="12895" y="5607"/>
                    </a:cubicBezTo>
                    <a:cubicBezTo>
                      <a:pt x="7849" y="6728"/>
                      <a:pt x="2243" y="6728"/>
                      <a:pt x="0" y="0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119">
                <a:extLst>
                  <a:ext uri="{FF2B5EF4-FFF2-40B4-BE49-F238E27FC236}">
                    <a16:creationId xmlns:a16="http://schemas.microsoft.com/office/drawing/2014/main" id="{298E1872-1096-4EA6-93D9-49638C8E48B3}"/>
                  </a:ext>
                </a:extLst>
              </p:cNvPr>
              <p:cNvSpPr/>
              <p:nvPr/>
            </p:nvSpPr>
            <p:spPr>
              <a:xfrm>
                <a:off x="1792994" y="2732549"/>
                <a:ext cx="224263" cy="173804"/>
              </a:xfrm>
              <a:custGeom>
                <a:avLst/>
                <a:gdLst>
                  <a:gd name="connsiteX0" fmla="*/ 385 w 224262"/>
                  <a:gd name="connsiteY0" fmla="*/ 163 h 173803"/>
                  <a:gd name="connsiteX1" fmla="*/ 111396 w 224262"/>
                  <a:gd name="connsiteY1" fmla="*/ 48940 h 173803"/>
                  <a:gd name="connsiteX2" fmla="*/ 199419 w 224262"/>
                  <a:gd name="connsiteY2" fmla="*/ 118461 h 173803"/>
                  <a:gd name="connsiteX3" fmla="*/ 220724 w 224262"/>
                  <a:gd name="connsiteY3" fmla="*/ 149858 h 173803"/>
                  <a:gd name="connsiteX4" fmla="*/ 216239 w 224262"/>
                  <a:gd name="connsiteY4" fmla="*/ 179012 h 173803"/>
                  <a:gd name="connsiteX5" fmla="*/ 88409 w 224262"/>
                  <a:gd name="connsiteY5" fmla="*/ 157147 h 173803"/>
                  <a:gd name="connsiteX6" fmla="*/ 26736 w 224262"/>
                  <a:gd name="connsiteY6" fmla="*/ 141448 h 173803"/>
                  <a:gd name="connsiteX7" fmla="*/ 6553 w 224262"/>
                  <a:gd name="connsiteY7" fmla="*/ 125750 h 173803"/>
                  <a:gd name="connsiteX8" fmla="*/ 946 w 224262"/>
                  <a:gd name="connsiteY8" fmla="*/ 78655 h 173803"/>
                  <a:gd name="connsiteX9" fmla="*/ 385 w 224262"/>
                  <a:gd name="connsiteY9" fmla="*/ 163 h 17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262" h="173803">
                    <a:moveTo>
                      <a:pt x="385" y="163"/>
                    </a:moveTo>
                    <a:cubicBezTo>
                      <a:pt x="385" y="-3201"/>
                      <a:pt x="102986" y="46697"/>
                      <a:pt x="111396" y="48940"/>
                    </a:cubicBezTo>
                    <a:cubicBezTo>
                      <a:pt x="150081" y="63517"/>
                      <a:pt x="192130" y="106688"/>
                      <a:pt x="199419" y="118461"/>
                    </a:cubicBezTo>
                    <a:cubicBezTo>
                      <a:pt x="211193" y="136402"/>
                      <a:pt x="214557" y="138645"/>
                      <a:pt x="220724" y="149858"/>
                    </a:cubicBezTo>
                    <a:cubicBezTo>
                      <a:pt x="225209" y="157707"/>
                      <a:pt x="233058" y="181816"/>
                      <a:pt x="216239" y="179012"/>
                    </a:cubicBezTo>
                    <a:cubicBezTo>
                      <a:pt x="179235" y="176209"/>
                      <a:pt x="107471" y="162193"/>
                      <a:pt x="88409" y="157147"/>
                    </a:cubicBezTo>
                    <a:cubicBezTo>
                      <a:pt x="67664" y="153222"/>
                      <a:pt x="44117" y="149297"/>
                      <a:pt x="26736" y="141448"/>
                    </a:cubicBezTo>
                    <a:cubicBezTo>
                      <a:pt x="17766" y="137524"/>
                      <a:pt x="12159" y="134160"/>
                      <a:pt x="6553" y="125750"/>
                    </a:cubicBezTo>
                    <a:cubicBezTo>
                      <a:pt x="-1857" y="109491"/>
                      <a:pt x="1507" y="94353"/>
                      <a:pt x="946" y="78655"/>
                    </a:cubicBezTo>
                    <a:cubicBezTo>
                      <a:pt x="946" y="70245"/>
                      <a:pt x="-736" y="16422"/>
                      <a:pt x="385" y="16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120">
                <a:extLst>
                  <a:ext uri="{FF2B5EF4-FFF2-40B4-BE49-F238E27FC236}">
                    <a16:creationId xmlns:a16="http://schemas.microsoft.com/office/drawing/2014/main" id="{7D33FA14-91A7-42B8-8811-4D650AEC6E4B}"/>
                  </a:ext>
                </a:extLst>
              </p:cNvPr>
              <p:cNvSpPr/>
              <p:nvPr/>
            </p:nvSpPr>
            <p:spPr>
              <a:xfrm>
                <a:off x="2009793" y="2825781"/>
                <a:ext cx="459739" cy="145771"/>
              </a:xfrm>
              <a:custGeom>
                <a:avLst/>
                <a:gdLst>
                  <a:gd name="connsiteX0" fmla="*/ 67279 w 459739"/>
                  <a:gd name="connsiteY0" fmla="*/ 75689 h 145770"/>
                  <a:gd name="connsiteX1" fmla="*/ 130072 w 459739"/>
                  <a:gd name="connsiteY1" fmla="*/ 84659 h 145770"/>
                  <a:gd name="connsiteX2" fmla="*/ 281450 w 459739"/>
                  <a:gd name="connsiteY2" fmla="*/ 102600 h 145770"/>
                  <a:gd name="connsiteX3" fmla="*/ 297148 w 459739"/>
                  <a:gd name="connsiteY3" fmla="*/ 104282 h 145770"/>
                  <a:gd name="connsiteX4" fmla="*/ 305558 w 459739"/>
                  <a:gd name="connsiteY4" fmla="*/ 91948 h 145770"/>
                  <a:gd name="connsiteX5" fmla="*/ 287057 w 459739"/>
                  <a:gd name="connsiteY5" fmla="*/ 0 h 145770"/>
                  <a:gd name="connsiteX6" fmla="*/ 302194 w 459739"/>
                  <a:gd name="connsiteY6" fmla="*/ 35882 h 145770"/>
                  <a:gd name="connsiteX7" fmla="*/ 324060 w 459739"/>
                  <a:gd name="connsiteY7" fmla="*/ 96994 h 145770"/>
                  <a:gd name="connsiteX8" fmla="*/ 340880 w 459739"/>
                  <a:gd name="connsiteY8" fmla="*/ 111571 h 145770"/>
                  <a:gd name="connsiteX9" fmla="*/ 440116 w 459739"/>
                  <a:gd name="connsiteY9" fmla="*/ 132315 h 145770"/>
                  <a:gd name="connsiteX10" fmla="*/ 450769 w 459739"/>
                  <a:gd name="connsiteY10" fmla="*/ 135679 h 145770"/>
                  <a:gd name="connsiteX11" fmla="*/ 460300 w 459739"/>
                  <a:gd name="connsiteY11" fmla="*/ 142968 h 145770"/>
                  <a:gd name="connsiteX12" fmla="*/ 449647 w 459739"/>
                  <a:gd name="connsiteY12" fmla="*/ 144650 h 145770"/>
                  <a:gd name="connsiteX13" fmla="*/ 384611 w 459739"/>
                  <a:gd name="connsiteY13" fmla="*/ 136240 h 145770"/>
                  <a:gd name="connsiteX14" fmla="*/ 335273 w 459739"/>
                  <a:gd name="connsiteY14" fmla="*/ 128391 h 145770"/>
                  <a:gd name="connsiteX15" fmla="*/ 255660 w 459739"/>
                  <a:gd name="connsiteY15" fmla="*/ 116056 h 145770"/>
                  <a:gd name="connsiteX16" fmla="*/ 122223 w 459739"/>
                  <a:gd name="connsiteY16" fmla="*/ 98115 h 145770"/>
                  <a:gd name="connsiteX17" fmla="*/ 3925 w 459739"/>
                  <a:gd name="connsiteY17" fmla="*/ 83538 h 145770"/>
                  <a:gd name="connsiteX18" fmla="*/ 561 w 459739"/>
                  <a:gd name="connsiteY18" fmla="*/ 79613 h 145770"/>
                  <a:gd name="connsiteX19" fmla="*/ 2243 w 459739"/>
                  <a:gd name="connsiteY19" fmla="*/ 69522 h 145770"/>
                  <a:gd name="connsiteX20" fmla="*/ 31957 w 459739"/>
                  <a:gd name="connsiteY20" fmla="*/ 65597 h 145770"/>
                  <a:gd name="connsiteX21" fmla="*/ 67279 w 459739"/>
                  <a:gd name="connsiteY21" fmla="*/ 75689 h 14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9739" h="145770">
                    <a:moveTo>
                      <a:pt x="67279" y="75689"/>
                    </a:moveTo>
                    <a:cubicBezTo>
                      <a:pt x="88023" y="79053"/>
                      <a:pt x="108768" y="84099"/>
                      <a:pt x="130072" y="84659"/>
                    </a:cubicBezTo>
                    <a:cubicBezTo>
                      <a:pt x="181092" y="86902"/>
                      <a:pt x="230991" y="96994"/>
                      <a:pt x="281450" y="102600"/>
                    </a:cubicBezTo>
                    <a:cubicBezTo>
                      <a:pt x="286496" y="103161"/>
                      <a:pt x="292102" y="103722"/>
                      <a:pt x="297148" y="104282"/>
                    </a:cubicBezTo>
                    <a:cubicBezTo>
                      <a:pt x="306680" y="104843"/>
                      <a:pt x="308362" y="101479"/>
                      <a:pt x="305558" y="91948"/>
                    </a:cubicBezTo>
                    <a:cubicBezTo>
                      <a:pt x="297148" y="62233"/>
                      <a:pt x="290420" y="31397"/>
                      <a:pt x="287057" y="0"/>
                    </a:cubicBezTo>
                    <a:cubicBezTo>
                      <a:pt x="292102" y="11774"/>
                      <a:pt x="297709" y="24108"/>
                      <a:pt x="302194" y="35882"/>
                    </a:cubicBezTo>
                    <a:cubicBezTo>
                      <a:pt x="310044" y="56066"/>
                      <a:pt x="316771" y="76810"/>
                      <a:pt x="324060" y="96994"/>
                    </a:cubicBezTo>
                    <a:cubicBezTo>
                      <a:pt x="326863" y="105404"/>
                      <a:pt x="331909" y="109889"/>
                      <a:pt x="340880" y="111571"/>
                    </a:cubicBezTo>
                    <a:cubicBezTo>
                      <a:pt x="373958" y="118299"/>
                      <a:pt x="407037" y="125587"/>
                      <a:pt x="440116" y="132315"/>
                    </a:cubicBezTo>
                    <a:cubicBezTo>
                      <a:pt x="443480" y="134558"/>
                      <a:pt x="447405" y="133997"/>
                      <a:pt x="450769" y="135679"/>
                    </a:cubicBezTo>
                    <a:cubicBezTo>
                      <a:pt x="454693" y="137361"/>
                      <a:pt x="461982" y="136240"/>
                      <a:pt x="460300" y="142968"/>
                    </a:cubicBezTo>
                    <a:cubicBezTo>
                      <a:pt x="458618" y="148574"/>
                      <a:pt x="453011" y="146332"/>
                      <a:pt x="449647" y="144650"/>
                    </a:cubicBezTo>
                    <a:cubicBezTo>
                      <a:pt x="428342" y="137361"/>
                      <a:pt x="405916" y="140725"/>
                      <a:pt x="384611" y="136240"/>
                    </a:cubicBezTo>
                    <a:cubicBezTo>
                      <a:pt x="368352" y="132876"/>
                      <a:pt x="351532" y="132876"/>
                      <a:pt x="335273" y="128391"/>
                    </a:cubicBezTo>
                    <a:cubicBezTo>
                      <a:pt x="309483" y="119420"/>
                      <a:pt x="282011" y="120541"/>
                      <a:pt x="255660" y="116056"/>
                    </a:cubicBezTo>
                    <a:cubicBezTo>
                      <a:pt x="211368" y="108768"/>
                      <a:pt x="166515" y="103722"/>
                      <a:pt x="122223" y="98115"/>
                    </a:cubicBezTo>
                    <a:cubicBezTo>
                      <a:pt x="82977" y="93069"/>
                      <a:pt x="43731" y="88584"/>
                      <a:pt x="3925" y="83538"/>
                    </a:cubicBezTo>
                    <a:cubicBezTo>
                      <a:pt x="2243" y="82417"/>
                      <a:pt x="1121" y="81295"/>
                      <a:pt x="561" y="79613"/>
                    </a:cubicBezTo>
                    <a:cubicBezTo>
                      <a:pt x="-561" y="75689"/>
                      <a:pt x="0" y="72325"/>
                      <a:pt x="2243" y="69522"/>
                    </a:cubicBezTo>
                    <a:cubicBezTo>
                      <a:pt x="11213" y="60551"/>
                      <a:pt x="21866" y="65597"/>
                      <a:pt x="31957" y="65597"/>
                    </a:cubicBezTo>
                    <a:cubicBezTo>
                      <a:pt x="43171" y="70643"/>
                      <a:pt x="55505" y="71204"/>
                      <a:pt x="67279" y="7568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121">
                <a:extLst>
                  <a:ext uri="{FF2B5EF4-FFF2-40B4-BE49-F238E27FC236}">
                    <a16:creationId xmlns:a16="http://schemas.microsoft.com/office/drawing/2014/main" id="{F45B71BD-8373-4D51-91EE-5DE68AE201AD}"/>
                  </a:ext>
                </a:extLst>
              </p:cNvPr>
              <p:cNvSpPr/>
              <p:nvPr/>
            </p:nvSpPr>
            <p:spPr>
              <a:xfrm>
                <a:off x="1932423" y="3245153"/>
                <a:ext cx="454132" cy="33639"/>
              </a:xfrm>
              <a:custGeom>
                <a:avLst/>
                <a:gdLst>
                  <a:gd name="connsiteX0" fmla="*/ 456936 w 454132"/>
                  <a:gd name="connsiteY0" fmla="*/ 29715 h 33639"/>
                  <a:gd name="connsiteX1" fmla="*/ 456936 w 454132"/>
                  <a:gd name="connsiteY1" fmla="*/ 35882 h 33639"/>
                  <a:gd name="connsiteX2" fmla="*/ 302194 w 454132"/>
                  <a:gd name="connsiteY2" fmla="*/ 35882 h 33639"/>
                  <a:gd name="connsiteX3" fmla="*/ 117177 w 454132"/>
                  <a:gd name="connsiteY3" fmla="*/ 19062 h 33639"/>
                  <a:gd name="connsiteX4" fmla="*/ 16259 w 454132"/>
                  <a:gd name="connsiteY4" fmla="*/ 7289 h 33639"/>
                  <a:gd name="connsiteX5" fmla="*/ 0 w 454132"/>
                  <a:gd name="connsiteY5" fmla="*/ 0 h 33639"/>
                  <a:gd name="connsiteX6" fmla="*/ 135118 w 454132"/>
                  <a:gd name="connsiteY6" fmla="*/ 8410 h 33639"/>
                  <a:gd name="connsiteX7" fmla="*/ 222581 w 454132"/>
                  <a:gd name="connsiteY7" fmla="*/ 13456 h 33639"/>
                  <a:gd name="connsiteX8" fmla="*/ 425539 w 454132"/>
                  <a:gd name="connsiteY8" fmla="*/ 29154 h 33639"/>
                  <a:gd name="connsiteX9" fmla="*/ 456936 w 454132"/>
                  <a:gd name="connsiteY9" fmla="*/ 29715 h 3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4132" h="33639">
                    <a:moveTo>
                      <a:pt x="456936" y="29715"/>
                    </a:moveTo>
                    <a:cubicBezTo>
                      <a:pt x="456936" y="31957"/>
                      <a:pt x="456936" y="33639"/>
                      <a:pt x="456936" y="35882"/>
                    </a:cubicBezTo>
                    <a:cubicBezTo>
                      <a:pt x="405355" y="35882"/>
                      <a:pt x="353775" y="35882"/>
                      <a:pt x="302194" y="35882"/>
                    </a:cubicBezTo>
                    <a:cubicBezTo>
                      <a:pt x="239961" y="35882"/>
                      <a:pt x="178289" y="28033"/>
                      <a:pt x="117177" y="19062"/>
                    </a:cubicBezTo>
                    <a:cubicBezTo>
                      <a:pt x="83538" y="14016"/>
                      <a:pt x="49899" y="11213"/>
                      <a:pt x="16259" y="7289"/>
                    </a:cubicBezTo>
                    <a:cubicBezTo>
                      <a:pt x="10652" y="6728"/>
                      <a:pt x="4485" y="8410"/>
                      <a:pt x="0" y="0"/>
                    </a:cubicBezTo>
                    <a:cubicBezTo>
                      <a:pt x="45974" y="2243"/>
                      <a:pt x="90827" y="2243"/>
                      <a:pt x="135118" y="8410"/>
                    </a:cubicBezTo>
                    <a:cubicBezTo>
                      <a:pt x="164273" y="12334"/>
                      <a:pt x="193427" y="10092"/>
                      <a:pt x="222581" y="13456"/>
                    </a:cubicBezTo>
                    <a:cubicBezTo>
                      <a:pt x="288739" y="21305"/>
                      <a:pt x="354896" y="19623"/>
                      <a:pt x="425539" y="29154"/>
                    </a:cubicBezTo>
                    <a:cubicBezTo>
                      <a:pt x="435631" y="30836"/>
                      <a:pt x="446283" y="29715"/>
                      <a:pt x="456936" y="2971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122">
                <a:extLst>
                  <a:ext uri="{FF2B5EF4-FFF2-40B4-BE49-F238E27FC236}">
                    <a16:creationId xmlns:a16="http://schemas.microsoft.com/office/drawing/2014/main" id="{DD2FF486-C734-4A5A-83F3-7B3D7E539E84}"/>
                  </a:ext>
                </a:extLst>
              </p:cNvPr>
              <p:cNvSpPr/>
              <p:nvPr/>
            </p:nvSpPr>
            <p:spPr>
              <a:xfrm>
                <a:off x="2497565" y="2957186"/>
                <a:ext cx="123345" cy="28033"/>
              </a:xfrm>
              <a:custGeom>
                <a:avLst/>
                <a:gdLst>
                  <a:gd name="connsiteX0" fmla="*/ 32518 w 123344"/>
                  <a:gd name="connsiteY0" fmla="*/ 5395 h 28032"/>
                  <a:gd name="connsiteX1" fmla="*/ 21305 w 123344"/>
                  <a:gd name="connsiteY1" fmla="*/ 17730 h 28032"/>
                  <a:gd name="connsiteX2" fmla="*/ 121663 w 123344"/>
                  <a:gd name="connsiteY2" fmla="*/ 17730 h 28032"/>
                  <a:gd name="connsiteX3" fmla="*/ 123345 w 123344"/>
                  <a:gd name="connsiteY3" fmla="*/ 22776 h 28032"/>
                  <a:gd name="connsiteX4" fmla="*/ 95872 w 123344"/>
                  <a:gd name="connsiteY4" fmla="*/ 26700 h 28032"/>
                  <a:gd name="connsiteX5" fmla="*/ 38125 w 123344"/>
                  <a:gd name="connsiteY5" fmla="*/ 26140 h 28032"/>
                  <a:gd name="connsiteX6" fmla="*/ 0 w 123344"/>
                  <a:gd name="connsiteY6" fmla="*/ 18290 h 28032"/>
                  <a:gd name="connsiteX7" fmla="*/ 5607 w 123344"/>
                  <a:gd name="connsiteY7" fmla="*/ 13244 h 28032"/>
                  <a:gd name="connsiteX8" fmla="*/ 32518 w 123344"/>
                  <a:gd name="connsiteY8" fmla="*/ 5395 h 2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44" h="28032">
                    <a:moveTo>
                      <a:pt x="32518" y="5395"/>
                    </a:moveTo>
                    <a:cubicBezTo>
                      <a:pt x="32518" y="12123"/>
                      <a:pt x="24108" y="10441"/>
                      <a:pt x="21305" y="17730"/>
                    </a:cubicBezTo>
                    <a:cubicBezTo>
                      <a:pt x="55505" y="17730"/>
                      <a:pt x="88584" y="17730"/>
                      <a:pt x="121663" y="17730"/>
                    </a:cubicBezTo>
                    <a:cubicBezTo>
                      <a:pt x="122784" y="19412"/>
                      <a:pt x="125587" y="22215"/>
                      <a:pt x="123345" y="22776"/>
                    </a:cubicBezTo>
                    <a:cubicBezTo>
                      <a:pt x="114374" y="25018"/>
                      <a:pt x="104843" y="27822"/>
                      <a:pt x="95872" y="26700"/>
                    </a:cubicBezTo>
                    <a:cubicBezTo>
                      <a:pt x="76249" y="23336"/>
                      <a:pt x="57187" y="26140"/>
                      <a:pt x="38125" y="26140"/>
                    </a:cubicBezTo>
                    <a:cubicBezTo>
                      <a:pt x="26351" y="26140"/>
                      <a:pt x="7849" y="40717"/>
                      <a:pt x="0" y="18290"/>
                    </a:cubicBezTo>
                    <a:cubicBezTo>
                      <a:pt x="1682" y="16608"/>
                      <a:pt x="5046" y="15487"/>
                      <a:pt x="5607" y="13244"/>
                    </a:cubicBezTo>
                    <a:cubicBezTo>
                      <a:pt x="11213" y="-2454"/>
                      <a:pt x="20744" y="-3015"/>
                      <a:pt x="32518" y="5395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23">
                <a:extLst>
                  <a:ext uri="{FF2B5EF4-FFF2-40B4-BE49-F238E27FC236}">
                    <a16:creationId xmlns:a16="http://schemas.microsoft.com/office/drawing/2014/main" id="{0829DEC5-16DE-4E68-8EFB-A6B60E9CF9D2}"/>
                  </a:ext>
                </a:extLst>
              </p:cNvPr>
              <p:cNvSpPr/>
              <p:nvPr/>
            </p:nvSpPr>
            <p:spPr>
              <a:xfrm>
                <a:off x="2344506" y="2955854"/>
                <a:ext cx="151377" cy="16820"/>
              </a:xfrm>
              <a:custGeom>
                <a:avLst/>
                <a:gdLst>
                  <a:gd name="connsiteX0" fmla="*/ 0 w 151377"/>
                  <a:gd name="connsiteY0" fmla="*/ 0 h 16819"/>
                  <a:gd name="connsiteX1" fmla="*/ 123345 w 151377"/>
                  <a:gd name="connsiteY1" fmla="*/ 14016 h 16819"/>
                  <a:gd name="connsiteX2" fmla="*/ 105404 w 151377"/>
                  <a:gd name="connsiteY2" fmla="*/ 3364 h 16819"/>
                  <a:gd name="connsiteX3" fmla="*/ 153620 w 151377"/>
                  <a:gd name="connsiteY3" fmla="*/ 19062 h 16819"/>
                  <a:gd name="connsiteX4" fmla="*/ 45413 w 151377"/>
                  <a:gd name="connsiteY4" fmla="*/ 11213 h 16819"/>
                  <a:gd name="connsiteX5" fmla="*/ 0 w 151377"/>
                  <a:gd name="connsiteY5" fmla="*/ 0 h 1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377" h="16819">
                    <a:moveTo>
                      <a:pt x="0" y="0"/>
                    </a:moveTo>
                    <a:cubicBezTo>
                      <a:pt x="40928" y="0"/>
                      <a:pt x="80735" y="8970"/>
                      <a:pt x="123345" y="14016"/>
                    </a:cubicBezTo>
                    <a:cubicBezTo>
                      <a:pt x="117738" y="7288"/>
                      <a:pt x="109328" y="8970"/>
                      <a:pt x="105404" y="3364"/>
                    </a:cubicBezTo>
                    <a:cubicBezTo>
                      <a:pt x="121663" y="7849"/>
                      <a:pt x="141846" y="561"/>
                      <a:pt x="153620" y="19062"/>
                    </a:cubicBezTo>
                    <a:cubicBezTo>
                      <a:pt x="117177" y="22426"/>
                      <a:pt x="81856" y="11213"/>
                      <a:pt x="45413" y="11213"/>
                    </a:cubicBezTo>
                    <a:cubicBezTo>
                      <a:pt x="31397" y="11213"/>
                      <a:pt x="13456" y="10092"/>
                      <a:pt x="0" y="0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24">
                <a:extLst>
                  <a:ext uri="{FF2B5EF4-FFF2-40B4-BE49-F238E27FC236}">
                    <a16:creationId xmlns:a16="http://schemas.microsoft.com/office/drawing/2014/main" id="{34753176-207F-43B4-AB1B-C705A14D7723}"/>
                  </a:ext>
                </a:extLst>
              </p:cNvPr>
              <p:cNvSpPr/>
              <p:nvPr/>
            </p:nvSpPr>
            <p:spPr>
              <a:xfrm>
                <a:off x="2038947" y="2717574"/>
                <a:ext cx="50459" cy="179410"/>
              </a:xfrm>
              <a:custGeom>
                <a:avLst/>
                <a:gdLst>
                  <a:gd name="connsiteX0" fmla="*/ 6728 w 50459"/>
                  <a:gd name="connsiteY0" fmla="*/ 140725 h 179410"/>
                  <a:gd name="connsiteX1" fmla="*/ 12334 w 50459"/>
                  <a:gd name="connsiteY1" fmla="*/ 0 h 179410"/>
                  <a:gd name="connsiteX2" fmla="*/ 40928 w 50459"/>
                  <a:gd name="connsiteY2" fmla="*/ 53823 h 179410"/>
                  <a:gd name="connsiteX3" fmla="*/ 38125 w 50459"/>
                  <a:gd name="connsiteY3" fmla="*/ 183896 h 179410"/>
                  <a:gd name="connsiteX4" fmla="*/ 0 w 50459"/>
                  <a:gd name="connsiteY4" fmla="*/ 175486 h 179410"/>
                  <a:gd name="connsiteX5" fmla="*/ 6728 w 50459"/>
                  <a:gd name="connsiteY5" fmla="*/ 140725 h 1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59" h="179410">
                    <a:moveTo>
                      <a:pt x="6728" y="140725"/>
                    </a:moveTo>
                    <a:cubicBezTo>
                      <a:pt x="18502" y="91948"/>
                      <a:pt x="16820" y="65036"/>
                      <a:pt x="12334" y="0"/>
                    </a:cubicBezTo>
                    <a:cubicBezTo>
                      <a:pt x="24108" y="16259"/>
                      <a:pt x="33639" y="35321"/>
                      <a:pt x="40928" y="53823"/>
                    </a:cubicBezTo>
                    <a:cubicBezTo>
                      <a:pt x="54384" y="97554"/>
                      <a:pt x="54384" y="140725"/>
                      <a:pt x="38125" y="183896"/>
                    </a:cubicBezTo>
                    <a:cubicBezTo>
                      <a:pt x="21866" y="182214"/>
                      <a:pt x="16820" y="179410"/>
                      <a:pt x="0" y="175486"/>
                    </a:cubicBezTo>
                    <a:cubicBezTo>
                      <a:pt x="561" y="156423"/>
                      <a:pt x="4485" y="155863"/>
                      <a:pt x="6728" y="14072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25">
                <a:extLst>
                  <a:ext uri="{FF2B5EF4-FFF2-40B4-BE49-F238E27FC236}">
                    <a16:creationId xmlns:a16="http://schemas.microsoft.com/office/drawing/2014/main" id="{FD879E04-1BE3-4E38-AB96-FC4879D091A1}"/>
                  </a:ext>
                </a:extLst>
              </p:cNvPr>
              <p:cNvSpPr/>
              <p:nvPr/>
            </p:nvSpPr>
            <p:spPr>
              <a:xfrm>
                <a:off x="1435680" y="6444825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9430" y="44853"/>
                      <a:pt x="87463" y="47095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23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126">
                <a:extLst>
                  <a:ext uri="{FF2B5EF4-FFF2-40B4-BE49-F238E27FC236}">
                    <a16:creationId xmlns:a16="http://schemas.microsoft.com/office/drawing/2014/main" id="{53FA2376-E9FB-4BD1-9E62-02E8FF6BE991}"/>
                  </a:ext>
                </a:extLst>
              </p:cNvPr>
              <p:cNvSpPr/>
              <p:nvPr/>
            </p:nvSpPr>
            <p:spPr>
              <a:xfrm>
                <a:off x="1483395" y="5879781"/>
                <a:ext cx="246689" cy="392460"/>
              </a:xfrm>
              <a:custGeom>
                <a:avLst/>
                <a:gdLst>
                  <a:gd name="connsiteX0" fmla="*/ 248312 w 246689"/>
                  <a:gd name="connsiteY0" fmla="*/ 291443 h 392460"/>
                  <a:gd name="connsiteX1" fmla="*/ 228129 w 246689"/>
                  <a:gd name="connsiteY1" fmla="*/ 201177 h 392460"/>
                  <a:gd name="connsiteX2" fmla="*/ 214673 w 246689"/>
                  <a:gd name="connsiteY2" fmla="*/ 68862 h 392460"/>
                  <a:gd name="connsiteX3" fmla="*/ 210748 w 246689"/>
                  <a:gd name="connsiteY3" fmla="*/ 16160 h 392460"/>
                  <a:gd name="connsiteX4" fmla="*/ 163653 w 246689"/>
                  <a:gd name="connsiteY4" fmla="*/ 13357 h 392460"/>
                  <a:gd name="connsiteX5" fmla="*/ 91328 w 246689"/>
                  <a:gd name="connsiteY5" fmla="*/ 5508 h 392460"/>
                  <a:gd name="connsiteX6" fmla="*/ 56007 w 246689"/>
                  <a:gd name="connsiteY6" fmla="*/ 2704 h 392460"/>
                  <a:gd name="connsiteX7" fmla="*/ 37505 w 246689"/>
                  <a:gd name="connsiteY7" fmla="*/ 4387 h 392460"/>
                  <a:gd name="connsiteX8" fmla="*/ 39187 w 246689"/>
                  <a:gd name="connsiteY8" fmla="*/ 49800 h 392460"/>
                  <a:gd name="connsiteX9" fmla="*/ 37505 w 246689"/>
                  <a:gd name="connsiteY9" fmla="*/ 111472 h 392460"/>
                  <a:gd name="connsiteX10" fmla="*/ 16761 w 246689"/>
                  <a:gd name="connsiteY10" fmla="*/ 260607 h 392460"/>
                  <a:gd name="connsiteX11" fmla="*/ 3866 w 246689"/>
                  <a:gd name="connsiteY11" fmla="*/ 308263 h 392460"/>
                  <a:gd name="connsiteX12" fmla="*/ 5548 w 246689"/>
                  <a:gd name="connsiteY12" fmla="*/ 352555 h 392460"/>
                  <a:gd name="connsiteX13" fmla="*/ 64977 w 246689"/>
                  <a:gd name="connsiteY13" fmla="*/ 391801 h 392460"/>
                  <a:gd name="connsiteX14" fmla="*/ 123286 w 246689"/>
                  <a:gd name="connsiteY14" fmla="*/ 380027 h 392460"/>
                  <a:gd name="connsiteX15" fmla="*/ 163092 w 246689"/>
                  <a:gd name="connsiteY15" fmla="*/ 325082 h 392460"/>
                  <a:gd name="connsiteX16" fmla="*/ 207945 w 246689"/>
                  <a:gd name="connsiteY16" fmla="*/ 301535 h 392460"/>
                  <a:gd name="connsiteX17" fmla="*/ 248312 w 246689"/>
                  <a:gd name="connsiteY17" fmla="*/ 291443 h 39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6689" h="392460">
                    <a:moveTo>
                      <a:pt x="248312" y="291443"/>
                    </a:moveTo>
                    <a:cubicBezTo>
                      <a:pt x="237099" y="264532"/>
                      <a:pt x="232614" y="227528"/>
                      <a:pt x="228129" y="201177"/>
                    </a:cubicBezTo>
                    <a:cubicBezTo>
                      <a:pt x="225325" y="182115"/>
                      <a:pt x="218037" y="92410"/>
                      <a:pt x="214673" y="68862"/>
                    </a:cubicBezTo>
                    <a:cubicBezTo>
                      <a:pt x="213552" y="60452"/>
                      <a:pt x="214112" y="21206"/>
                      <a:pt x="210748" y="16160"/>
                    </a:cubicBezTo>
                    <a:cubicBezTo>
                      <a:pt x="204581" y="6629"/>
                      <a:pt x="173745" y="14478"/>
                      <a:pt x="163653" y="13357"/>
                    </a:cubicBezTo>
                    <a:cubicBezTo>
                      <a:pt x="139545" y="9993"/>
                      <a:pt x="115437" y="7751"/>
                      <a:pt x="91328" y="5508"/>
                    </a:cubicBezTo>
                    <a:cubicBezTo>
                      <a:pt x="79554" y="4387"/>
                      <a:pt x="67781" y="3826"/>
                      <a:pt x="56007" y="2704"/>
                    </a:cubicBezTo>
                    <a:cubicBezTo>
                      <a:pt x="48718" y="2144"/>
                      <a:pt x="38066" y="-4023"/>
                      <a:pt x="37505" y="4387"/>
                    </a:cubicBezTo>
                    <a:cubicBezTo>
                      <a:pt x="36384" y="21206"/>
                      <a:pt x="38627" y="36344"/>
                      <a:pt x="39187" y="49800"/>
                    </a:cubicBezTo>
                    <a:cubicBezTo>
                      <a:pt x="39187" y="65498"/>
                      <a:pt x="38627" y="95774"/>
                      <a:pt x="37505" y="111472"/>
                    </a:cubicBezTo>
                    <a:cubicBezTo>
                      <a:pt x="34702" y="167538"/>
                      <a:pt x="31899" y="206784"/>
                      <a:pt x="16761" y="260607"/>
                    </a:cubicBezTo>
                    <a:cubicBezTo>
                      <a:pt x="12276" y="276306"/>
                      <a:pt x="7230" y="292004"/>
                      <a:pt x="3866" y="308263"/>
                    </a:cubicBezTo>
                    <a:cubicBezTo>
                      <a:pt x="1062" y="322279"/>
                      <a:pt x="-3983" y="340781"/>
                      <a:pt x="5548" y="352555"/>
                    </a:cubicBezTo>
                    <a:cubicBezTo>
                      <a:pt x="19564" y="372178"/>
                      <a:pt x="41990" y="385073"/>
                      <a:pt x="64977" y="391801"/>
                    </a:cubicBezTo>
                    <a:cubicBezTo>
                      <a:pt x="81236" y="396286"/>
                      <a:pt x="124407" y="407499"/>
                      <a:pt x="123286" y="380027"/>
                    </a:cubicBezTo>
                    <a:cubicBezTo>
                      <a:pt x="122164" y="354237"/>
                      <a:pt x="143469" y="337417"/>
                      <a:pt x="163092" y="325082"/>
                    </a:cubicBezTo>
                    <a:cubicBezTo>
                      <a:pt x="177109" y="316112"/>
                      <a:pt x="192247" y="308263"/>
                      <a:pt x="207945" y="301535"/>
                    </a:cubicBezTo>
                    <a:cubicBezTo>
                      <a:pt x="216355" y="298171"/>
                      <a:pt x="248312" y="291443"/>
                      <a:pt x="248312" y="291443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127">
                <a:extLst>
                  <a:ext uri="{FF2B5EF4-FFF2-40B4-BE49-F238E27FC236}">
                    <a16:creationId xmlns:a16="http://schemas.microsoft.com/office/drawing/2014/main" id="{55B04A02-FA7C-43B6-91C8-C8A739E670F6}"/>
                  </a:ext>
                </a:extLst>
              </p:cNvPr>
              <p:cNvSpPr/>
              <p:nvPr/>
            </p:nvSpPr>
            <p:spPr>
              <a:xfrm>
                <a:off x="1874675" y="2727106"/>
                <a:ext cx="173804" cy="89705"/>
              </a:xfrm>
              <a:custGeom>
                <a:avLst/>
                <a:gdLst>
                  <a:gd name="connsiteX0" fmla="*/ 0 w 173803"/>
                  <a:gd name="connsiteY0" fmla="*/ 28033 h 89705"/>
                  <a:gd name="connsiteX1" fmla="*/ 173804 w 173803"/>
                  <a:gd name="connsiteY1" fmla="*/ 0 h 89705"/>
                  <a:gd name="connsiteX2" fmla="*/ 145210 w 173803"/>
                  <a:gd name="connsiteY2" fmla="*/ 78492 h 89705"/>
                  <a:gd name="connsiteX3" fmla="*/ 118859 w 173803"/>
                  <a:gd name="connsiteY3" fmla="*/ 88023 h 89705"/>
                  <a:gd name="connsiteX4" fmla="*/ 11774 w 173803"/>
                  <a:gd name="connsiteY4" fmla="*/ 38685 h 89705"/>
                  <a:gd name="connsiteX5" fmla="*/ 0 w 173803"/>
                  <a:gd name="connsiteY5" fmla="*/ 28033 h 8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03" h="89705">
                    <a:moveTo>
                      <a:pt x="0" y="28033"/>
                    </a:moveTo>
                    <a:cubicBezTo>
                      <a:pt x="64476" y="48777"/>
                      <a:pt x="121663" y="43171"/>
                      <a:pt x="173804" y="0"/>
                    </a:cubicBezTo>
                    <a:cubicBezTo>
                      <a:pt x="164273" y="26351"/>
                      <a:pt x="154741" y="52141"/>
                      <a:pt x="145210" y="78492"/>
                    </a:cubicBezTo>
                    <a:cubicBezTo>
                      <a:pt x="137922" y="97554"/>
                      <a:pt x="137922" y="96994"/>
                      <a:pt x="118859" y="88023"/>
                    </a:cubicBezTo>
                    <a:cubicBezTo>
                      <a:pt x="82977" y="71203"/>
                      <a:pt x="47656" y="55505"/>
                      <a:pt x="11774" y="38685"/>
                    </a:cubicBezTo>
                    <a:cubicBezTo>
                      <a:pt x="7849" y="37564"/>
                      <a:pt x="3925" y="37003"/>
                      <a:pt x="0" y="28033"/>
                    </a:cubicBezTo>
                    <a:close/>
                  </a:path>
                </a:pathLst>
              </a:custGeom>
              <a:solidFill>
                <a:srgbClr val="D6A167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64" name="Picture 63" descr="http://apply.darmasiswa.kemdikbud.go.id/assets/images/big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6645" y="286638"/>
            <a:ext cx="1175658" cy="1361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707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0611CF-FC22-4379-853B-AC3D95DBB15E}"/>
              </a:ext>
            </a:extLst>
          </p:cNvPr>
          <p:cNvSpPr/>
          <p:nvPr/>
        </p:nvSpPr>
        <p:spPr>
          <a:xfrm>
            <a:off x="0" y="0"/>
            <a:ext cx="6708531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23714D7-109D-46BE-AFBF-2C84D963D06F}"/>
              </a:ext>
            </a:extLst>
          </p:cNvPr>
          <p:cNvSpPr txBox="1">
            <a:spLocks/>
          </p:cNvSpPr>
          <p:nvPr/>
        </p:nvSpPr>
        <p:spPr>
          <a:xfrm>
            <a:off x="2442511" y="342899"/>
            <a:ext cx="3701561" cy="24584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7200" dirty="0">
                <a:latin typeface="Arial Black" pitchFamily="34" charset="0"/>
              </a:rPr>
              <a:t>Teks </a:t>
            </a:r>
            <a:r>
              <a:rPr lang="id-ID" sz="5400" dirty="0">
                <a:latin typeface="Arial Black" pitchFamily="34" charset="0"/>
              </a:rPr>
              <a:t>Normatif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64791AF-4FBF-4823-8EA8-87D8D8B0EAB2}"/>
              </a:ext>
            </a:extLst>
          </p:cNvPr>
          <p:cNvSpPr/>
          <p:nvPr/>
        </p:nvSpPr>
        <p:spPr>
          <a:xfrm>
            <a:off x="429948" y="0"/>
            <a:ext cx="1749669" cy="2971800"/>
          </a:xfrm>
          <a:custGeom>
            <a:avLst/>
            <a:gdLst>
              <a:gd name="connsiteX0" fmla="*/ 0 w 1749669"/>
              <a:gd name="connsiteY0" fmla="*/ 0 h 2971800"/>
              <a:gd name="connsiteX1" fmla="*/ 1749669 w 1749669"/>
              <a:gd name="connsiteY1" fmla="*/ 0 h 2971800"/>
              <a:gd name="connsiteX2" fmla="*/ 1749669 w 1749669"/>
              <a:gd name="connsiteY2" fmla="*/ 2971800 h 2971800"/>
              <a:gd name="connsiteX3" fmla="*/ 1730335 w 1749669"/>
              <a:gd name="connsiteY3" fmla="*/ 2971800 h 2971800"/>
              <a:gd name="connsiteX4" fmla="*/ 874834 w 1749669"/>
              <a:gd name="connsiteY4" fmla="*/ 2116299 h 2971800"/>
              <a:gd name="connsiteX5" fmla="*/ 19333 w 1749669"/>
              <a:gd name="connsiteY5" fmla="*/ 2971800 h 2971800"/>
              <a:gd name="connsiteX6" fmla="*/ 0 w 1749669"/>
              <a:gd name="connsiteY6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9669" h="2971800">
                <a:moveTo>
                  <a:pt x="0" y="0"/>
                </a:moveTo>
                <a:lnTo>
                  <a:pt x="1749669" y="0"/>
                </a:lnTo>
                <a:lnTo>
                  <a:pt x="1749669" y="2971800"/>
                </a:lnTo>
                <a:lnTo>
                  <a:pt x="1730335" y="2971800"/>
                </a:lnTo>
                <a:lnTo>
                  <a:pt x="874834" y="2116299"/>
                </a:lnTo>
                <a:lnTo>
                  <a:pt x="19333" y="2971800"/>
                </a:lnTo>
                <a:lnTo>
                  <a:pt x="0" y="2971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785AFA23-8180-4E47-81B3-E754AA4FBB78}"/>
              </a:ext>
            </a:extLst>
          </p:cNvPr>
          <p:cNvGrpSpPr/>
          <p:nvPr/>
        </p:nvGrpSpPr>
        <p:grpSpPr>
          <a:xfrm>
            <a:off x="2510211" y="2900699"/>
            <a:ext cx="3566160" cy="142202"/>
            <a:chOff x="3632040" y="5304907"/>
            <a:chExt cx="8559959" cy="137006"/>
          </a:xfrm>
        </p:grpSpPr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3448B566-5655-4FFA-A7BF-5A4DB467FC4C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D73106E-1504-44E4-93C3-7251F249B1BD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DA80A20-7E76-4677-B1C4-837956DC50F2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6094F6A-A6CD-4DF6-9F3E-C44059BE680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F989D586-919F-49B7-BBFA-8801B326B84E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0312F7-E999-4E29-A392-F29C9CDB764C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8A30DAA-0F4A-4CFF-AA3C-AD7BCFE3BC32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F7194E-3828-4F9E-B007-AD078C1183C8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7067644-89F6-4C35-B91A-EE87490F5E65}"/>
              </a:ext>
            </a:extLst>
          </p:cNvPr>
          <p:cNvSpPr txBox="1"/>
          <p:nvPr/>
        </p:nvSpPr>
        <p:spPr>
          <a:xfrm>
            <a:off x="666275" y="3582131"/>
            <a:ext cx="53759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latin typeface="Arial Black" pitchFamily="34" charset="0"/>
              </a:rPr>
              <a:t>Teks normatif adalah teks yang isinya ditulis berdasarkan sebuah peraturan, norma-norma atau peraturan yang berlaku, baik di lingkungan masyarakat maupun dalam lingkungan kenegaran yang berkaitan dengan hukum atau undang-undang.</a:t>
            </a:r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id="{22961326-DCA3-43D3-A5A8-D619FF6756B0}"/>
              </a:ext>
            </a:extLst>
          </p:cNvPr>
          <p:cNvGrpSpPr/>
          <p:nvPr/>
        </p:nvGrpSpPr>
        <p:grpSpPr>
          <a:xfrm>
            <a:off x="745588" y="211014"/>
            <a:ext cx="1364566" cy="1871003"/>
            <a:chOff x="1045648" y="2069051"/>
            <a:chExt cx="4032340" cy="4405280"/>
          </a:xfrm>
        </p:grpSpPr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5BDFEB11-1EC5-4929-BAD0-496015655CCE}"/>
                </a:ext>
              </a:extLst>
            </p:cNvPr>
            <p:cNvSpPr/>
            <p:nvPr/>
          </p:nvSpPr>
          <p:spPr>
            <a:xfrm>
              <a:off x="1285875" y="2494220"/>
              <a:ext cx="3291244" cy="3980111"/>
            </a:xfrm>
            <a:custGeom>
              <a:avLst/>
              <a:gdLst>
                <a:gd name="connsiteX0" fmla="*/ 0 w 3686175"/>
                <a:gd name="connsiteY0" fmla="*/ 2055386 h 4457700"/>
                <a:gd name="connsiteX1" fmla="*/ 0 w 3686175"/>
                <a:gd name="connsiteY1" fmla="*/ 1996331 h 4457700"/>
                <a:gd name="connsiteX2" fmla="*/ 120968 w 3686175"/>
                <a:gd name="connsiteY2" fmla="*/ 1869648 h 4457700"/>
                <a:gd name="connsiteX3" fmla="*/ 242888 w 3686175"/>
                <a:gd name="connsiteY3" fmla="*/ 1732488 h 4457700"/>
                <a:gd name="connsiteX4" fmla="*/ 277178 w 3686175"/>
                <a:gd name="connsiteY4" fmla="*/ 1493411 h 4457700"/>
                <a:gd name="connsiteX5" fmla="*/ 278130 w 3686175"/>
                <a:gd name="connsiteY5" fmla="*/ 1294338 h 4457700"/>
                <a:gd name="connsiteX6" fmla="*/ 447675 w 3686175"/>
                <a:gd name="connsiteY6" fmla="*/ 761891 h 4457700"/>
                <a:gd name="connsiteX7" fmla="*/ 462915 w 3686175"/>
                <a:gd name="connsiteY7" fmla="*/ 726648 h 4457700"/>
                <a:gd name="connsiteX8" fmla="*/ 461010 w 3686175"/>
                <a:gd name="connsiteY8" fmla="*/ 719981 h 4457700"/>
                <a:gd name="connsiteX9" fmla="*/ 445770 w 3686175"/>
                <a:gd name="connsiteY9" fmla="*/ 727601 h 4457700"/>
                <a:gd name="connsiteX10" fmla="*/ 495300 w 3686175"/>
                <a:gd name="connsiteY10" fmla="*/ 541863 h 4457700"/>
                <a:gd name="connsiteX11" fmla="*/ 458153 w 3686175"/>
                <a:gd name="connsiteY11" fmla="*/ 589488 h 4457700"/>
                <a:gd name="connsiteX12" fmla="*/ 647700 w 3686175"/>
                <a:gd name="connsiteY12" fmla="*/ 340886 h 4457700"/>
                <a:gd name="connsiteX13" fmla="*/ 582930 w 3686175"/>
                <a:gd name="connsiteY13" fmla="*/ 370413 h 4457700"/>
                <a:gd name="connsiteX14" fmla="*/ 600075 w 3686175"/>
                <a:gd name="connsiteY14" fmla="*/ 346601 h 4457700"/>
                <a:gd name="connsiteX15" fmla="*/ 776288 w 3686175"/>
                <a:gd name="connsiteY15" fmla="*/ 257066 h 4457700"/>
                <a:gd name="connsiteX16" fmla="*/ 891540 w 3686175"/>
                <a:gd name="connsiteY16" fmla="*/ 229443 h 4457700"/>
                <a:gd name="connsiteX17" fmla="*/ 938213 w 3686175"/>
                <a:gd name="connsiteY17" fmla="*/ 196106 h 4457700"/>
                <a:gd name="connsiteX18" fmla="*/ 1144905 w 3686175"/>
                <a:gd name="connsiteY18" fmla="*/ 31323 h 4457700"/>
                <a:gd name="connsiteX19" fmla="*/ 1165860 w 3686175"/>
                <a:gd name="connsiteY19" fmla="*/ 26561 h 4457700"/>
                <a:gd name="connsiteX20" fmla="*/ 1196340 w 3686175"/>
                <a:gd name="connsiteY20" fmla="*/ 32276 h 4457700"/>
                <a:gd name="connsiteX21" fmla="*/ 1301115 w 3686175"/>
                <a:gd name="connsiteY21" fmla="*/ 5606 h 4457700"/>
                <a:gd name="connsiteX22" fmla="*/ 1280160 w 3686175"/>
                <a:gd name="connsiteY22" fmla="*/ 28466 h 4457700"/>
                <a:gd name="connsiteX23" fmla="*/ 1403033 w 3686175"/>
                <a:gd name="connsiteY23" fmla="*/ 17036 h 4457700"/>
                <a:gd name="connsiteX24" fmla="*/ 1370648 w 3686175"/>
                <a:gd name="connsiteY24" fmla="*/ 37991 h 4457700"/>
                <a:gd name="connsiteX25" fmla="*/ 1378268 w 3686175"/>
                <a:gd name="connsiteY25" fmla="*/ 42753 h 4457700"/>
                <a:gd name="connsiteX26" fmla="*/ 1401128 w 3686175"/>
                <a:gd name="connsiteY26" fmla="*/ 48468 h 4457700"/>
                <a:gd name="connsiteX27" fmla="*/ 1682115 w 3686175"/>
                <a:gd name="connsiteY27" fmla="*/ 29418 h 4457700"/>
                <a:gd name="connsiteX28" fmla="*/ 2013585 w 3686175"/>
                <a:gd name="connsiteY28" fmla="*/ 28466 h 4457700"/>
                <a:gd name="connsiteX29" fmla="*/ 2286000 w 3686175"/>
                <a:gd name="connsiteY29" fmla="*/ 58946 h 4457700"/>
                <a:gd name="connsiteX30" fmla="*/ 2541270 w 3686175"/>
                <a:gd name="connsiteY30" fmla="*/ 109428 h 4457700"/>
                <a:gd name="connsiteX31" fmla="*/ 2574608 w 3686175"/>
                <a:gd name="connsiteY31" fmla="*/ 121811 h 4457700"/>
                <a:gd name="connsiteX32" fmla="*/ 2751773 w 3686175"/>
                <a:gd name="connsiteY32" fmla="*/ 214203 h 4457700"/>
                <a:gd name="connsiteX33" fmla="*/ 2498408 w 3686175"/>
                <a:gd name="connsiteY33" fmla="*/ 34181 h 4457700"/>
                <a:gd name="connsiteX34" fmla="*/ 2518410 w 3686175"/>
                <a:gd name="connsiteY34" fmla="*/ 32276 h 4457700"/>
                <a:gd name="connsiteX35" fmla="*/ 2828925 w 3686175"/>
                <a:gd name="connsiteY35" fmla="*/ 302786 h 4457700"/>
                <a:gd name="connsiteX36" fmla="*/ 2837498 w 3686175"/>
                <a:gd name="connsiteY36" fmla="*/ 374223 h 4457700"/>
                <a:gd name="connsiteX37" fmla="*/ 3133725 w 3686175"/>
                <a:gd name="connsiteY37" fmla="*/ 293261 h 4457700"/>
                <a:gd name="connsiteX38" fmla="*/ 3069908 w 3686175"/>
                <a:gd name="connsiteY38" fmla="*/ 293261 h 4457700"/>
                <a:gd name="connsiteX39" fmla="*/ 2973705 w 3686175"/>
                <a:gd name="connsiteY39" fmla="*/ 308501 h 4457700"/>
                <a:gd name="connsiteX40" fmla="*/ 2908935 w 3686175"/>
                <a:gd name="connsiteY40" fmla="*/ 366603 h 4457700"/>
                <a:gd name="connsiteX41" fmla="*/ 2924175 w 3686175"/>
                <a:gd name="connsiteY41" fmla="*/ 396131 h 4457700"/>
                <a:gd name="connsiteX42" fmla="*/ 2972753 w 3686175"/>
                <a:gd name="connsiteY42" fmla="*/ 388511 h 4457700"/>
                <a:gd name="connsiteX43" fmla="*/ 3132773 w 3686175"/>
                <a:gd name="connsiteY43" fmla="*/ 368508 h 4457700"/>
                <a:gd name="connsiteX44" fmla="*/ 2998470 w 3686175"/>
                <a:gd name="connsiteY44" fmla="*/ 405656 h 4457700"/>
                <a:gd name="connsiteX45" fmla="*/ 3079433 w 3686175"/>
                <a:gd name="connsiteY45" fmla="*/ 414228 h 4457700"/>
                <a:gd name="connsiteX46" fmla="*/ 3160395 w 3686175"/>
                <a:gd name="connsiteY46" fmla="*/ 445661 h 4457700"/>
                <a:gd name="connsiteX47" fmla="*/ 3083243 w 3686175"/>
                <a:gd name="connsiteY47" fmla="*/ 435183 h 4457700"/>
                <a:gd name="connsiteX48" fmla="*/ 3215640 w 3686175"/>
                <a:gd name="connsiteY48" fmla="*/ 491381 h 4457700"/>
                <a:gd name="connsiteX49" fmla="*/ 3157538 w 3686175"/>
                <a:gd name="connsiteY49" fmla="*/ 476141 h 4457700"/>
                <a:gd name="connsiteX50" fmla="*/ 3173730 w 3686175"/>
                <a:gd name="connsiteY50" fmla="*/ 494238 h 4457700"/>
                <a:gd name="connsiteX51" fmla="*/ 3308033 w 3686175"/>
                <a:gd name="connsiteY51" fmla="*/ 689501 h 4457700"/>
                <a:gd name="connsiteX52" fmla="*/ 3393758 w 3686175"/>
                <a:gd name="connsiteY52" fmla="*/ 842853 h 4457700"/>
                <a:gd name="connsiteX53" fmla="*/ 3467100 w 3686175"/>
                <a:gd name="connsiteY53" fmla="*/ 1227663 h 4457700"/>
                <a:gd name="connsiteX54" fmla="*/ 3483293 w 3686175"/>
                <a:gd name="connsiteY54" fmla="*/ 1302911 h 4457700"/>
                <a:gd name="connsiteX55" fmla="*/ 3605213 w 3686175"/>
                <a:gd name="connsiteY55" fmla="*/ 1573421 h 4457700"/>
                <a:gd name="connsiteX56" fmla="*/ 3558540 w 3686175"/>
                <a:gd name="connsiteY56" fmla="*/ 1822976 h 4457700"/>
                <a:gd name="connsiteX57" fmla="*/ 3527108 w 3686175"/>
                <a:gd name="connsiteY57" fmla="*/ 1921083 h 4457700"/>
                <a:gd name="connsiteX58" fmla="*/ 3553778 w 3686175"/>
                <a:gd name="connsiteY58" fmla="*/ 2005856 h 4457700"/>
                <a:gd name="connsiteX59" fmla="*/ 3622358 w 3686175"/>
                <a:gd name="connsiteY59" fmla="*/ 2024906 h 4457700"/>
                <a:gd name="connsiteX60" fmla="*/ 3668078 w 3686175"/>
                <a:gd name="connsiteY60" fmla="*/ 1975376 h 4457700"/>
                <a:gd name="connsiteX61" fmla="*/ 3673793 w 3686175"/>
                <a:gd name="connsiteY61" fmla="*/ 1944896 h 4457700"/>
                <a:gd name="connsiteX62" fmla="*/ 3639503 w 3686175"/>
                <a:gd name="connsiteY62" fmla="*/ 2080151 h 4457700"/>
                <a:gd name="connsiteX63" fmla="*/ 3585210 w 3686175"/>
                <a:gd name="connsiteY63" fmla="*/ 2164923 h 4457700"/>
                <a:gd name="connsiteX64" fmla="*/ 3498533 w 3686175"/>
                <a:gd name="connsiteY64" fmla="*/ 2310656 h 4457700"/>
                <a:gd name="connsiteX65" fmla="*/ 3452813 w 3686175"/>
                <a:gd name="connsiteY65" fmla="*/ 2408764 h 4457700"/>
                <a:gd name="connsiteX66" fmla="*/ 3448050 w 3686175"/>
                <a:gd name="connsiteY66" fmla="*/ 2458293 h 4457700"/>
                <a:gd name="connsiteX67" fmla="*/ 3183255 w 3686175"/>
                <a:gd name="connsiteY67" fmla="*/ 2671654 h 4457700"/>
                <a:gd name="connsiteX68" fmla="*/ 3066098 w 3686175"/>
                <a:gd name="connsiteY68" fmla="*/ 2803098 h 4457700"/>
                <a:gd name="connsiteX69" fmla="*/ 3066098 w 3686175"/>
                <a:gd name="connsiteY69" fmla="*/ 2880251 h 4457700"/>
                <a:gd name="connsiteX70" fmla="*/ 3031808 w 3686175"/>
                <a:gd name="connsiteY70" fmla="*/ 3010743 h 4457700"/>
                <a:gd name="connsiteX71" fmla="*/ 2946083 w 3686175"/>
                <a:gd name="connsiteY71" fmla="*/ 3070751 h 4457700"/>
                <a:gd name="connsiteX72" fmla="*/ 2998470 w 3686175"/>
                <a:gd name="connsiteY72" fmla="*/ 2908826 h 4457700"/>
                <a:gd name="connsiteX73" fmla="*/ 2875598 w 3686175"/>
                <a:gd name="connsiteY73" fmla="*/ 3078371 h 4457700"/>
                <a:gd name="connsiteX74" fmla="*/ 2957513 w 3686175"/>
                <a:gd name="connsiteY74" fmla="*/ 2907873 h 4457700"/>
                <a:gd name="connsiteX75" fmla="*/ 2829878 w 3686175"/>
                <a:gd name="connsiteY75" fmla="*/ 3063131 h 4457700"/>
                <a:gd name="connsiteX76" fmla="*/ 2926080 w 3686175"/>
                <a:gd name="connsiteY76" fmla="*/ 2949783 h 4457700"/>
                <a:gd name="connsiteX77" fmla="*/ 2812733 w 3686175"/>
                <a:gd name="connsiteY77" fmla="*/ 3049796 h 4457700"/>
                <a:gd name="connsiteX78" fmla="*/ 2533650 w 3686175"/>
                <a:gd name="connsiteY78" fmla="*/ 3226008 h 4457700"/>
                <a:gd name="connsiteX79" fmla="*/ 2338388 w 3686175"/>
                <a:gd name="connsiteY79" fmla="*/ 3264108 h 4457700"/>
                <a:gd name="connsiteX80" fmla="*/ 2214563 w 3686175"/>
                <a:gd name="connsiteY80" fmla="*/ 3397458 h 4457700"/>
                <a:gd name="connsiteX81" fmla="*/ 2216468 w 3686175"/>
                <a:gd name="connsiteY81" fmla="*/ 3450798 h 4457700"/>
                <a:gd name="connsiteX82" fmla="*/ 2396490 w 3686175"/>
                <a:gd name="connsiteY82" fmla="*/ 3977531 h 4457700"/>
                <a:gd name="connsiteX83" fmla="*/ 2577465 w 3686175"/>
                <a:gd name="connsiteY83" fmla="*/ 4291856 h 4457700"/>
                <a:gd name="connsiteX84" fmla="*/ 2556510 w 3686175"/>
                <a:gd name="connsiteY84" fmla="*/ 4342339 h 4457700"/>
                <a:gd name="connsiteX85" fmla="*/ 1666875 w 3686175"/>
                <a:gd name="connsiteY85" fmla="*/ 4464259 h 4457700"/>
                <a:gd name="connsiteX86" fmla="*/ 1286828 w 3686175"/>
                <a:gd name="connsiteY86" fmla="*/ 4460449 h 4457700"/>
                <a:gd name="connsiteX87" fmla="*/ 743903 w 3686175"/>
                <a:gd name="connsiteY87" fmla="*/ 4396631 h 4457700"/>
                <a:gd name="connsiteX88" fmla="*/ 716280 w 3686175"/>
                <a:gd name="connsiteY88" fmla="*/ 4354721 h 4457700"/>
                <a:gd name="connsiteX89" fmla="*/ 808673 w 3686175"/>
                <a:gd name="connsiteY89" fmla="*/ 3804176 h 4457700"/>
                <a:gd name="connsiteX90" fmla="*/ 759143 w 3686175"/>
                <a:gd name="connsiteY90" fmla="*/ 3469848 h 4457700"/>
                <a:gd name="connsiteX91" fmla="*/ 602933 w 3686175"/>
                <a:gd name="connsiteY91" fmla="*/ 3306018 h 4457700"/>
                <a:gd name="connsiteX92" fmla="*/ 296228 w 3686175"/>
                <a:gd name="connsiteY92" fmla="*/ 3193623 h 4457700"/>
                <a:gd name="connsiteX93" fmla="*/ 180023 w 3686175"/>
                <a:gd name="connsiteY93" fmla="*/ 3141236 h 4457700"/>
                <a:gd name="connsiteX94" fmla="*/ 73343 w 3686175"/>
                <a:gd name="connsiteY94" fmla="*/ 2839293 h 4457700"/>
                <a:gd name="connsiteX95" fmla="*/ 70485 w 3686175"/>
                <a:gd name="connsiteY95" fmla="*/ 2664033 h 4457700"/>
                <a:gd name="connsiteX96" fmla="*/ 89535 w 3686175"/>
                <a:gd name="connsiteY96" fmla="*/ 2507823 h 4457700"/>
                <a:gd name="connsiteX97" fmla="*/ 87630 w 3686175"/>
                <a:gd name="connsiteY97" fmla="*/ 2477343 h 4457700"/>
                <a:gd name="connsiteX98" fmla="*/ 65723 w 3686175"/>
                <a:gd name="connsiteY98" fmla="*/ 2304941 h 4457700"/>
                <a:gd name="connsiteX99" fmla="*/ 82868 w 3686175"/>
                <a:gd name="connsiteY99" fmla="*/ 2251601 h 4457700"/>
                <a:gd name="connsiteX100" fmla="*/ 42863 w 3686175"/>
                <a:gd name="connsiteY100" fmla="*/ 2117298 h 4457700"/>
                <a:gd name="connsiteX101" fmla="*/ 0 w 3686175"/>
                <a:gd name="connsiteY101" fmla="*/ 2055386 h 4457700"/>
                <a:gd name="connsiteX102" fmla="*/ 2730818 w 3686175"/>
                <a:gd name="connsiteY102" fmla="*/ 275163 h 4457700"/>
                <a:gd name="connsiteX103" fmla="*/ 2600325 w 3686175"/>
                <a:gd name="connsiteY103" fmla="*/ 147528 h 4457700"/>
                <a:gd name="connsiteX104" fmla="*/ 2730818 w 3686175"/>
                <a:gd name="connsiteY104" fmla="*/ 275163 h 445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686175" h="4457700">
                  <a:moveTo>
                    <a:pt x="0" y="2055386"/>
                  </a:moveTo>
                  <a:cubicBezTo>
                    <a:pt x="0" y="2035383"/>
                    <a:pt x="0" y="2015381"/>
                    <a:pt x="0" y="1996331"/>
                  </a:cubicBezTo>
                  <a:cubicBezTo>
                    <a:pt x="26670" y="1941086"/>
                    <a:pt x="67628" y="1899176"/>
                    <a:pt x="120968" y="1869648"/>
                  </a:cubicBezTo>
                  <a:cubicBezTo>
                    <a:pt x="178118" y="1838216"/>
                    <a:pt x="217170" y="1791543"/>
                    <a:pt x="242888" y="1732488"/>
                  </a:cubicBezTo>
                  <a:cubicBezTo>
                    <a:pt x="276225" y="1656288"/>
                    <a:pt x="282893" y="1575326"/>
                    <a:pt x="277178" y="1493411"/>
                  </a:cubicBezTo>
                  <a:cubicBezTo>
                    <a:pt x="272415" y="1426736"/>
                    <a:pt x="272415" y="1361013"/>
                    <a:pt x="278130" y="1294338"/>
                  </a:cubicBezTo>
                  <a:cubicBezTo>
                    <a:pt x="294323" y="1103838"/>
                    <a:pt x="345758" y="924768"/>
                    <a:pt x="447675" y="761891"/>
                  </a:cubicBezTo>
                  <a:cubicBezTo>
                    <a:pt x="454343" y="751413"/>
                    <a:pt x="461963" y="740936"/>
                    <a:pt x="462915" y="726648"/>
                  </a:cubicBezTo>
                  <a:cubicBezTo>
                    <a:pt x="462915" y="723791"/>
                    <a:pt x="461963" y="721886"/>
                    <a:pt x="461010" y="719981"/>
                  </a:cubicBezTo>
                  <a:cubicBezTo>
                    <a:pt x="453390" y="719028"/>
                    <a:pt x="456248" y="731411"/>
                    <a:pt x="445770" y="727601"/>
                  </a:cubicBezTo>
                  <a:cubicBezTo>
                    <a:pt x="451485" y="662831"/>
                    <a:pt x="477203" y="603776"/>
                    <a:pt x="495300" y="541863"/>
                  </a:cubicBezTo>
                  <a:cubicBezTo>
                    <a:pt x="482918" y="558056"/>
                    <a:pt x="470535" y="573296"/>
                    <a:pt x="458153" y="589488"/>
                  </a:cubicBezTo>
                  <a:cubicBezTo>
                    <a:pt x="495300" y="486618"/>
                    <a:pt x="560070" y="405656"/>
                    <a:pt x="647700" y="340886"/>
                  </a:cubicBezTo>
                  <a:cubicBezTo>
                    <a:pt x="626745" y="350411"/>
                    <a:pt x="605790" y="359936"/>
                    <a:pt x="582930" y="370413"/>
                  </a:cubicBezTo>
                  <a:cubicBezTo>
                    <a:pt x="584835" y="356126"/>
                    <a:pt x="593408" y="351363"/>
                    <a:pt x="600075" y="346601"/>
                  </a:cubicBezTo>
                  <a:cubicBezTo>
                    <a:pt x="653415" y="306596"/>
                    <a:pt x="711518" y="274211"/>
                    <a:pt x="776288" y="257066"/>
                  </a:cubicBezTo>
                  <a:cubicBezTo>
                    <a:pt x="814388" y="246588"/>
                    <a:pt x="853440" y="238016"/>
                    <a:pt x="891540" y="229443"/>
                  </a:cubicBezTo>
                  <a:cubicBezTo>
                    <a:pt x="912495" y="224681"/>
                    <a:pt x="925830" y="213251"/>
                    <a:pt x="938213" y="196106"/>
                  </a:cubicBezTo>
                  <a:cubicBezTo>
                    <a:pt x="991553" y="121811"/>
                    <a:pt x="1062038" y="69423"/>
                    <a:pt x="1144905" y="31323"/>
                  </a:cubicBezTo>
                  <a:cubicBezTo>
                    <a:pt x="1151573" y="28466"/>
                    <a:pt x="1163955" y="20846"/>
                    <a:pt x="1165860" y="26561"/>
                  </a:cubicBezTo>
                  <a:cubicBezTo>
                    <a:pt x="1173480" y="47516"/>
                    <a:pt x="1186815" y="34181"/>
                    <a:pt x="1196340" y="32276"/>
                  </a:cubicBezTo>
                  <a:cubicBezTo>
                    <a:pt x="1230630" y="25608"/>
                    <a:pt x="1263015" y="7511"/>
                    <a:pt x="1301115" y="5606"/>
                  </a:cubicBezTo>
                  <a:cubicBezTo>
                    <a:pt x="1297305" y="17036"/>
                    <a:pt x="1281113" y="14178"/>
                    <a:pt x="1280160" y="28466"/>
                  </a:cubicBezTo>
                  <a:cubicBezTo>
                    <a:pt x="1322070" y="37038"/>
                    <a:pt x="1360170" y="13226"/>
                    <a:pt x="1403033" y="17036"/>
                  </a:cubicBezTo>
                  <a:cubicBezTo>
                    <a:pt x="1394460" y="30371"/>
                    <a:pt x="1376363" y="24656"/>
                    <a:pt x="1370648" y="37991"/>
                  </a:cubicBezTo>
                  <a:cubicBezTo>
                    <a:pt x="1373505" y="39896"/>
                    <a:pt x="1375410" y="41801"/>
                    <a:pt x="1378268" y="42753"/>
                  </a:cubicBezTo>
                  <a:cubicBezTo>
                    <a:pt x="1385888" y="44658"/>
                    <a:pt x="1393508" y="46563"/>
                    <a:pt x="1401128" y="48468"/>
                  </a:cubicBezTo>
                  <a:cubicBezTo>
                    <a:pt x="1496378" y="69423"/>
                    <a:pt x="1589723" y="61803"/>
                    <a:pt x="1682115" y="29418"/>
                  </a:cubicBezTo>
                  <a:cubicBezTo>
                    <a:pt x="1792605" y="-8682"/>
                    <a:pt x="1903095" y="-10587"/>
                    <a:pt x="2013585" y="28466"/>
                  </a:cubicBezTo>
                  <a:cubicBezTo>
                    <a:pt x="2102168" y="59898"/>
                    <a:pt x="2193608" y="69423"/>
                    <a:pt x="2286000" y="58946"/>
                  </a:cubicBezTo>
                  <a:cubicBezTo>
                    <a:pt x="2377440" y="48468"/>
                    <a:pt x="2461260" y="67518"/>
                    <a:pt x="2541270" y="109428"/>
                  </a:cubicBezTo>
                  <a:cubicBezTo>
                    <a:pt x="2551748" y="115143"/>
                    <a:pt x="2562225" y="119906"/>
                    <a:pt x="2574608" y="121811"/>
                  </a:cubicBezTo>
                  <a:cubicBezTo>
                    <a:pt x="2644140" y="127526"/>
                    <a:pt x="2706053" y="147528"/>
                    <a:pt x="2751773" y="214203"/>
                  </a:cubicBezTo>
                  <a:cubicBezTo>
                    <a:pt x="2732723" y="109428"/>
                    <a:pt x="2665095" y="61803"/>
                    <a:pt x="2498408" y="34181"/>
                  </a:cubicBezTo>
                  <a:cubicBezTo>
                    <a:pt x="2509838" y="33228"/>
                    <a:pt x="2514600" y="32276"/>
                    <a:pt x="2518410" y="32276"/>
                  </a:cubicBezTo>
                  <a:cubicBezTo>
                    <a:pt x="2686050" y="23703"/>
                    <a:pt x="2806065" y="129431"/>
                    <a:pt x="2828925" y="302786"/>
                  </a:cubicBezTo>
                  <a:cubicBezTo>
                    <a:pt x="2831783" y="325646"/>
                    <a:pt x="2834640" y="348506"/>
                    <a:pt x="2837498" y="374223"/>
                  </a:cubicBezTo>
                  <a:cubicBezTo>
                    <a:pt x="2922270" y="277068"/>
                    <a:pt x="3033713" y="245636"/>
                    <a:pt x="3133725" y="293261"/>
                  </a:cubicBezTo>
                  <a:cubicBezTo>
                    <a:pt x="3108008" y="293261"/>
                    <a:pt x="3088958" y="293261"/>
                    <a:pt x="3069908" y="293261"/>
                  </a:cubicBezTo>
                  <a:cubicBezTo>
                    <a:pt x="3036570" y="293261"/>
                    <a:pt x="3004185" y="297071"/>
                    <a:pt x="2973705" y="308501"/>
                  </a:cubicBezTo>
                  <a:cubicBezTo>
                    <a:pt x="2945130" y="319931"/>
                    <a:pt x="2922270" y="338028"/>
                    <a:pt x="2908935" y="366603"/>
                  </a:cubicBezTo>
                  <a:cubicBezTo>
                    <a:pt x="2901315" y="382796"/>
                    <a:pt x="2905125" y="392321"/>
                    <a:pt x="2924175" y="396131"/>
                  </a:cubicBezTo>
                  <a:cubicBezTo>
                    <a:pt x="2941320" y="398988"/>
                    <a:pt x="2956560" y="397083"/>
                    <a:pt x="2972753" y="388511"/>
                  </a:cubicBezTo>
                  <a:cubicBezTo>
                    <a:pt x="3023235" y="360888"/>
                    <a:pt x="3077528" y="357078"/>
                    <a:pt x="3132773" y="368508"/>
                  </a:cubicBezTo>
                  <a:cubicBezTo>
                    <a:pt x="3086100" y="373271"/>
                    <a:pt x="3039428" y="375176"/>
                    <a:pt x="2998470" y="405656"/>
                  </a:cubicBezTo>
                  <a:cubicBezTo>
                    <a:pt x="3026093" y="408513"/>
                    <a:pt x="3052763" y="407561"/>
                    <a:pt x="3079433" y="414228"/>
                  </a:cubicBezTo>
                  <a:cubicBezTo>
                    <a:pt x="3105150" y="419943"/>
                    <a:pt x="3131820" y="426611"/>
                    <a:pt x="3160395" y="445661"/>
                  </a:cubicBezTo>
                  <a:cubicBezTo>
                    <a:pt x="3129915" y="441851"/>
                    <a:pt x="3108008" y="428516"/>
                    <a:pt x="3083243" y="435183"/>
                  </a:cubicBezTo>
                  <a:cubicBezTo>
                    <a:pt x="3128010" y="446613"/>
                    <a:pt x="3171825" y="458996"/>
                    <a:pt x="3215640" y="491381"/>
                  </a:cubicBezTo>
                  <a:cubicBezTo>
                    <a:pt x="3190875" y="488523"/>
                    <a:pt x="3176588" y="474236"/>
                    <a:pt x="3157538" y="476141"/>
                  </a:cubicBezTo>
                  <a:cubicBezTo>
                    <a:pt x="3159443" y="486618"/>
                    <a:pt x="3168015" y="489476"/>
                    <a:pt x="3173730" y="494238"/>
                  </a:cubicBezTo>
                  <a:cubicBezTo>
                    <a:pt x="3238500" y="545673"/>
                    <a:pt x="3286125" y="610443"/>
                    <a:pt x="3308033" y="689501"/>
                  </a:cubicBezTo>
                  <a:cubicBezTo>
                    <a:pt x="3324225" y="748556"/>
                    <a:pt x="3350895" y="796181"/>
                    <a:pt x="3393758" y="842853"/>
                  </a:cubicBezTo>
                  <a:cubicBezTo>
                    <a:pt x="3493770" y="953343"/>
                    <a:pt x="3506153" y="1087646"/>
                    <a:pt x="3467100" y="1227663"/>
                  </a:cubicBezTo>
                  <a:cubicBezTo>
                    <a:pt x="3458528" y="1258143"/>
                    <a:pt x="3463290" y="1279098"/>
                    <a:pt x="3483293" y="1302911"/>
                  </a:cubicBezTo>
                  <a:cubicBezTo>
                    <a:pt x="3549015" y="1381968"/>
                    <a:pt x="3601403" y="1465788"/>
                    <a:pt x="3605213" y="1573421"/>
                  </a:cubicBezTo>
                  <a:cubicBezTo>
                    <a:pt x="3608070" y="1660098"/>
                    <a:pt x="3608070" y="1745823"/>
                    <a:pt x="3558540" y="1822976"/>
                  </a:cubicBezTo>
                  <a:cubicBezTo>
                    <a:pt x="3539490" y="1852503"/>
                    <a:pt x="3529965" y="1885841"/>
                    <a:pt x="3527108" y="1921083"/>
                  </a:cubicBezTo>
                  <a:cubicBezTo>
                    <a:pt x="3524250" y="1953468"/>
                    <a:pt x="3530918" y="1982043"/>
                    <a:pt x="3553778" y="2005856"/>
                  </a:cubicBezTo>
                  <a:cubicBezTo>
                    <a:pt x="3572828" y="2024906"/>
                    <a:pt x="3595688" y="2030621"/>
                    <a:pt x="3622358" y="2024906"/>
                  </a:cubicBezTo>
                  <a:cubicBezTo>
                    <a:pt x="3649028" y="2019191"/>
                    <a:pt x="3662363" y="2001093"/>
                    <a:pt x="3668078" y="1975376"/>
                  </a:cubicBezTo>
                  <a:cubicBezTo>
                    <a:pt x="3669983" y="1965851"/>
                    <a:pt x="3671888" y="1956326"/>
                    <a:pt x="3673793" y="1944896"/>
                  </a:cubicBezTo>
                  <a:cubicBezTo>
                    <a:pt x="3698558" y="1998236"/>
                    <a:pt x="3686175" y="2063958"/>
                    <a:pt x="3639503" y="2080151"/>
                  </a:cubicBezTo>
                  <a:cubicBezTo>
                    <a:pt x="3592830" y="2096343"/>
                    <a:pt x="3582353" y="2117298"/>
                    <a:pt x="3585210" y="2164923"/>
                  </a:cubicBezTo>
                  <a:cubicBezTo>
                    <a:pt x="3588068" y="2226836"/>
                    <a:pt x="3544253" y="2273508"/>
                    <a:pt x="3498533" y="2310656"/>
                  </a:cubicBezTo>
                  <a:cubicBezTo>
                    <a:pt x="3466148" y="2337326"/>
                    <a:pt x="3451860" y="2368758"/>
                    <a:pt x="3452813" y="2408764"/>
                  </a:cubicBezTo>
                  <a:cubicBezTo>
                    <a:pt x="3452813" y="2425908"/>
                    <a:pt x="3455670" y="2442101"/>
                    <a:pt x="3448050" y="2458293"/>
                  </a:cubicBezTo>
                  <a:cubicBezTo>
                    <a:pt x="3397568" y="2577356"/>
                    <a:pt x="3317558" y="2657366"/>
                    <a:pt x="3183255" y="2671654"/>
                  </a:cubicBezTo>
                  <a:cubicBezTo>
                    <a:pt x="3115628" y="2678321"/>
                    <a:pt x="3066098" y="2735471"/>
                    <a:pt x="3066098" y="2803098"/>
                  </a:cubicBezTo>
                  <a:cubicBezTo>
                    <a:pt x="3066098" y="2828816"/>
                    <a:pt x="3067050" y="2854533"/>
                    <a:pt x="3066098" y="2880251"/>
                  </a:cubicBezTo>
                  <a:cubicBezTo>
                    <a:pt x="3064193" y="2925971"/>
                    <a:pt x="3056573" y="2970739"/>
                    <a:pt x="3031808" y="3010743"/>
                  </a:cubicBezTo>
                  <a:cubicBezTo>
                    <a:pt x="3012758" y="3042176"/>
                    <a:pt x="2987993" y="3064083"/>
                    <a:pt x="2946083" y="3070751"/>
                  </a:cubicBezTo>
                  <a:cubicBezTo>
                    <a:pt x="3017520" y="2962166"/>
                    <a:pt x="3022283" y="2946926"/>
                    <a:pt x="2998470" y="2908826"/>
                  </a:cubicBezTo>
                  <a:cubicBezTo>
                    <a:pt x="3002280" y="3000266"/>
                    <a:pt x="2945130" y="3079323"/>
                    <a:pt x="2875598" y="3078371"/>
                  </a:cubicBezTo>
                  <a:cubicBezTo>
                    <a:pt x="2962275" y="3022173"/>
                    <a:pt x="2990850" y="2963118"/>
                    <a:pt x="2957513" y="2907873"/>
                  </a:cubicBezTo>
                  <a:cubicBezTo>
                    <a:pt x="2949893" y="2994551"/>
                    <a:pt x="2906078" y="3051701"/>
                    <a:pt x="2829878" y="3063131"/>
                  </a:cubicBezTo>
                  <a:cubicBezTo>
                    <a:pt x="2885123" y="3033604"/>
                    <a:pt x="2924175" y="3001218"/>
                    <a:pt x="2926080" y="2949783"/>
                  </a:cubicBezTo>
                  <a:cubicBezTo>
                    <a:pt x="2889885" y="2981216"/>
                    <a:pt x="2850833" y="3014554"/>
                    <a:pt x="2812733" y="3049796"/>
                  </a:cubicBezTo>
                  <a:cubicBezTo>
                    <a:pt x="2730818" y="3125996"/>
                    <a:pt x="2642235" y="3190766"/>
                    <a:pt x="2533650" y="3226008"/>
                  </a:cubicBezTo>
                  <a:cubicBezTo>
                    <a:pt x="2469833" y="3246011"/>
                    <a:pt x="2405063" y="3258393"/>
                    <a:pt x="2338388" y="3264108"/>
                  </a:cubicBezTo>
                  <a:cubicBezTo>
                    <a:pt x="2262188" y="3270776"/>
                    <a:pt x="2216468" y="3321258"/>
                    <a:pt x="2214563" y="3397458"/>
                  </a:cubicBezTo>
                  <a:cubicBezTo>
                    <a:pt x="2214563" y="3415556"/>
                    <a:pt x="2213610" y="3433654"/>
                    <a:pt x="2216468" y="3450798"/>
                  </a:cubicBezTo>
                  <a:cubicBezTo>
                    <a:pt x="2251710" y="3634631"/>
                    <a:pt x="2308860" y="3811796"/>
                    <a:pt x="2396490" y="3977531"/>
                  </a:cubicBezTo>
                  <a:cubicBezTo>
                    <a:pt x="2452688" y="4084211"/>
                    <a:pt x="2516505" y="4187081"/>
                    <a:pt x="2577465" y="4291856"/>
                  </a:cubicBezTo>
                  <a:cubicBezTo>
                    <a:pt x="2599373" y="4329956"/>
                    <a:pt x="2598420" y="4330909"/>
                    <a:pt x="2556510" y="4342339"/>
                  </a:cubicBezTo>
                  <a:cubicBezTo>
                    <a:pt x="2265045" y="4418539"/>
                    <a:pt x="1966913" y="4454734"/>
                    <a:pt x="1666875" y="4464259"/>
                  </a:cubicBezTo>
                  <a:cubicBezTo>
                    <a:pt x="1540193" y="4468068"/>
                    <a:pt x="1413510" y="4467116"/>
                    <a:pt x="1286828" y="4460449"/>
                  </a:cubicBezTo>
                  <a:cubicBezTo>
                    <a:pt x="1104900" y="4449971"/>
                    <a:pt x="923925" y="4429016"/>
                    <a:pt x="743903" y="4396631"/>
                  </a:cubicBezTo>
                  <a:cubicBezTo>
                    <a:pt x="717233" y="4391868"/>
                    <a:pt x="709613" y="4382343"/>
                    <a:pt x="716280" y="4354721"/>
                  </a:cubicBezTo>
                  <a:cubicBezTo>
                    <a:pt x="762000" y="4173746"/>
                    <a:pt x="795338" y="3990866"/>
                    <a:pt x="808673" y="3804176"/>
                  </a:cubicBezTo>
                  <a:cubicBezTo>
                    <a:pt x="816293" y="3688923"/>
                    <a:pt x="805815" y="3576529"/>
                    <a:pt x="759143" y="3469848"/>
                  </a:cubicBezTo>
                  <a:cubicBezTo>
                    <a:pt x="726758" y="3397458"/>
                    <a:pt x="679133" y="3335546"/>
                    <a:pt x="602933" y="3306018"/>
                  </a:cubicBezTo>
                  <a:cubicBezTo>
                    <a:pt x="501968" y="3266014"/>
                    <a:pt x="401003" y="3225056"/>
                    <a:pt x="296228" y="3193623"/>
                  </a:cubicBezTo>
                  <a:cubicBezTo>
                    <a:pt x="255270" y="3181241"/>
                    <a:pt x="216218" y="3164096"/>
                    <a:pt x="180023" y="3141236"/>
                  </a:cubicBezTo>
                  <a:cubicBezTo>
                    <a:pt x="65723" y="3068846"/>
                    <a:pt x="29528" y="2966929"/>
                    <a:pt x="73343" y="2839293"/>
                  </a:cubicBezTo>
                  <a:cubicBezTo>
                    <a:pt x="93345" y="2780239"/>
                    <a:pt x="99060" y="2724041"/>
                    <a:pt x="70485" y="2664033"/>
                  </a:cubicBezTo>
                  <a:cubicBezTo>
                    <a:pt x="44768" y="2610693"/>
                    <a:pt x="49530" y="2555448"/>
                    <a:pt x="89535" y="2507823"/>
                  </a:cubicBezTo>
                  <a:cubicBezTo>
                    <a:pt x="100013" y="2495441"/>
                    <a:pt x="96203" y="2487821"/>
                    <a:pt x="87630" y="2477343"/>
                  </a:cubicBezTo>
                  <a:cubicBezTo>
                    <a:pt x="44768" y="2424956"/>
                    <a:pt x="39053" y="2366853"/>
                    <a:pt x="65723" y="2304941"/>
                  </a:cubicBezTo>
                  <a:cubicBezTo>
                    <a:pt x="73343" y="2287796"/>
                    <a:pt x="79058" y="2269698"/>
                    <a:pt x="82868" y="2251601"/>
                  </a:cubicBezTo>
                  <a:cubicBezTo>
                    <a:pt x="93345" y="2200166"/>
                    <a:pt x="89535" y="2153494"/>
                    <a:pt x="42863" y="2117298"/>
                  </a:cubicBezTo>
                  <a:cubicBezTo>
                    <a:pt x="22860" y="2104916"/>
                    <a:pt x="11430" y="2080151"/>
                    <a:pt x="0" y="2055386"/>
                  </a:cubicBezTo>
                  <a:close/>
                  <a:moveTo>
                    <a:pt x="2730818" y="275163"/>
                  </a:moveTo>
                  <a:cubicBezTo>
                    <a:pt x="2725103" y="205631"/>
                    <a:pt x="2662238" y="146576"/>
                    <a:pt x="2600325" y="147528"/>
                  </a:cubicBezTo>
                  <a:cubicBezTo>
                    <a:pt x="2647950" y="184676"/>
                    <a:pt x="2687955" y="226586"/>
                    <a:pt x="2730818" y="27516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9" name="Group 33">
              <a:extLst>
                <a:ext uri="{FF2B5EF4-FFF2-40B4-BE49-F238E27FC236}">
                  <a16:creationId xmlns:a16="http://schemas.microsoft.com/office/drawing/2014/main" id="{C6ED69E3-6342-4029-AE18-6920B479A210}"/>
                </a:ext>
              </a:extLst>
            </p:cNvPr>
            <p:cNvGrpSpPr/>
            <p:nvPr/>
          </p:nvGrpSpPr>
          <p:grpSpPr>
            <a:xfrm>
              <a:off x="1681194" y="2674628"/>
              <a:ext cx="2589798" cy="2589797"/>
              <a:chOff x="3376439" y="2358405"/>
              <a:chExt cx="2592288" cy="2592288"/>
            </a:xfrm>
          </p:grpSpPr>
          <p:sp>
            <p:nvSpPr>
              <p:cNvPr id="29" name="Pie 6">
                <a:extLst>
                  <a:ext uri="{FF2B5EF4-FFF2-40B4-BE49-F238E27FC236}">
                    <a16:creationId xmlns:a16="http://schemas.microsoft.com/office/drawing/2014/main" id="{4C4804E9-951B-4F34-9A24-11A0E56ED169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2276732"/>
                  <a:gd name="adj2" fmla="val 16200000"/>
                </a:avLst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Pie 13">
                <a:extLst>
                  <a:ext uri="{FF2B5EF4-FFF2-40B4-BE49-F238E27FC236}">
                    <a16:creationId xmlns:a16="http://schemas.microsoft.com/office/drawing/2014/main" id="{EABEDC81-C761-4CB1-BD78-977A8AE6E1AA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5840500"/>
                  <a:gd name="adj2" fmla="val 19589917"/>
                </a:avLst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14">
                <a:extLst>
                  <a:ext uri="{FF2B5EF4-FFF2-40B4-BE49-F238E27FC236}">
                    <a16:creationId xmlns:a16="http://schemas.microsoft.com/office/drawing/2014/main" id="{E9461EB5-4B9A-467E-B0B6-AC8D2509FB6C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9138758"/>
                  <a:gd name="adj2" fmla="val 1338485"/>
                </a:avLst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Pie 15">
                <a:extLst>
                  <a:ext uri="{FF2B5EF4-FFF2-40B4-BE49-F238E27FC236}">
                    <a16:creationId xmlns:a16="http://schemas.microsoft.com/office/drawing/2014/main" id="{0A154BA3-6A0C-45CA-8805-50BE918FB5E5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798895"/>
                  <a:gd name="adj2" fmla="val 4047876"/>
                </a:avLst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38">
              <a:extLst>
                <a:ext uri="{FF2B5EF4-FFF2-40B4-BE49-F238E27FC236}">
                  <a16:creationId xmlns:a16="http://schemas.microsoft.com/office/drawing/2014/main" id="{EBA34715-6E17-4A00-8808-597431B50E7D}"/>
                </a:ext>
              </a:extLst>
            </p:cNvPr>
            <p:cNvGrpSpPr/>
            <p:nvPr/>
          </p:nvGrpSpPr>
          <p:grpSpPr>
            <a:xfrm>
              <a:off x="1045648" y="2069051"/>
              <a:ext cx="4032340" cy="3953350"/>
              <a:chOff x="879403" y="1813638"/>
              <a:chExt cx="4032340" cy="3953350"/>
            </a:xfrm>
          </p:grpSpPr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4C86DD7B-E907-47BC-89E1-A96C6D0B17A8}"/>
                  </a:ext>
                </a:extLst>
              </p:cNvPr>
              <p:cNvSpPr/>
              <p:nvPr/>
            </p:nvSpPr>
            <p:spPr>
              <a:xfrm>
                <a:off x="879403" y="1813638"/>
                <a:ext cx="3953351" cy="3953350"/>
              </a:xfrm>
              <a:prstGeom prst="arc">
                <a:avLst>
                  <a:gd name="adj1" fmla="val 13483629"/>
                  <a:gd name="adj2" fmla="val 2813791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62BEC3E-28E3-4816-96B8-5595E09743FC}"/>
                  </a:ext>
                </a:extLst>
              </p:cNvPr>
              <p:cNvSpPr/>
              <p:nvPr/>
            </p:nvSpPr>
            <p:spPr>
              <a:xfrm>
                <a:off x="1791611" y="1946801"/>
                <a:ext cx="240059" cy="24005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BBADC1E-3676-4041-A27F-D293DACFB06B}"/>
                  </a:ext>
                </a:extLst>
              </p:cNvPr>
              <p:cNvSpPr/>
              <p:nvPr/>
            </p:nvSpPr>
            <p:spPr>
              <a:xfrm>
                <a:off x="3672073" y="1946801"/>
                <a:ext cx="240059" cy="240059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5A3EB99-39C4-4202-88D2-E18E1C37B215}"/>
                  </a:ext>
                </a:extLst>
              </p:cNvPr>
              <p:cNvSpPr/>
              <p:nvPr/>
            </p:nvSpPr>
            <p:spPr>
              <a:xfrm>
                <a:off x="4671684" y="3248604"/>
                <a:ext cx="240059" cy="240059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E973617-1C97-46F6-9C26-4562960A9FF0}"/>
                  </a:ext>
                </a:extLst>
              </p:cNvPr>
              <p:cNvSpPr/>
              <p:nvPr/>
            </p:nvSpPr>
            <p:spPr>
              <a:xfrm>
                <a:off x="4429697" y="4749383"/>
                <a:ext cx="240059" cy="240059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663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4C84212-84B5-4BB1-A545-E922465DCF8C}"/>
              </a:ext>
            </a:extLst>
          </p:cNvPr>
          <p:cNvSpPr txBox="1">
            <a:spLocks/>
          </p:cNvSpPr>
          <p:nvPr/>
        </p:nvSpPr>
        <p:spPr>
          <a:xfrm>
            <a:off x="1575569" y="5588471"/>
            <a:ext cx="9087729" cy="7279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id-ID" sz="3600" b="1" dirty="0">
                <a:latin typeface="Arial" pitchFamily="34" charset="0"/>
                <a:cs typeface="Arial" pitchFamily="34" charset="0"/>
              </a:rPr>
              <a:t>SATUAN BAHASA PEMBENTUK TEKS</a:t>
            </a:r>
          </a:p>
        </p:txBody>
      </p:sp>
      <p:grpSp>
        <p:nvGrpSpPr>
          <p:cNvPr id="4" name="그룹 13">
            <a:extLst>
              <a:ext uri="{FF2B5EF4-FFF2-40B4-BE49-F238E27FC236}">
                <a16:creationId xmlns:a16="http://schemas.microsoft.com/office/drawing/2014/main" id="{41E2C86A-312D-43CB-A5F8-AA97B1D6D130}"/>
              </a:ext>
            </a:extLst>
          </p:cNvPr>
          <p:cNvGrpSpPr/>
          <p:nvPr/>
        </p:nvGrpSpPr>
        <p:grpSpPr>
          <a:xfrm>
            <a:off x="6174009" y="2430334"/>
            <a:ext cx="1145945" cy="1726055"/>
            <a:chOff x="6150565" y="3254095"/>
            <a:chExt cx="979312" cy="1475068"/>
          </a:xfrm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DF7706ED-4BD9-4006-8174-7F3B3F44023A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FD87FE77-A7A0-4382-B5AD-97FC735F34D7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5358CD66-FFCF-4EDE-92F0-4E8F5EAF8F6D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58DBBCF3-CBF7-47CB-9B77-102ED58C0E51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D9B54398-C39D-4BE1-B120-FF82E0338D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19">
            <a:extLst>
              <a:ext uri="{FF2B5EF4-FFF2-40B4-BE49-F238E27FC236}">
                <a16:creationId xmlns:a16="http://schemas.microsoft.com/office/drawing/2014/main" id="{4722866C-7AD0-4147-960D-E17E96C0160C}"/>
              </a:ext>
            </a:extLst>
          </p:cNvPr>
          <p:cNvGrpSpPr/>
          <p:nvPr/>
        </p:nvGrpSpPr>
        <p:grpSpPr>
          <a:xfrm flipH="1">
            <a:off x="4867025" y="2430334"/>
            <a:ext cx="1145945" cy="1726055"/>
            <a:chOff x="6150565" y="3254095"/>
            <a:chExt cx="979312" cy="1475068"/>
          </a:xfrm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FBF5CFAB-BF2F-49FE-818F-CF350C17C34D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F8869393-AB37-4852-808C-1F7FF8D21166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DCAE1699-2080-49FA-B70B-27C2A08FFB9A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C99BDF46-D815-4F59-BB8E-0A2848928449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4C848F7F-A8AC-4787-BCDB-C5851F78A8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25">
            <a:extLst>
              <a:ext uri="{FF2B5EF4-FFF2-40B4-BE49-F238E27FC236}">
                <a16:creationId xmlns:a16="http://schemas.microsoft.com/office/drawing/2014/main" id="{CC7FCF5A-CA9B-4B4B-8C66-27690CC8AF70}"/>
              </a:ext>
            </a:extLst>
          </p:cNvPr>
          <p:cNvGrpSpPr/>
          <p:nvPr/>
        </p:nvGrpSpPr>
        <p:grpSpPr>
          <a:xfrm>
            <a:off x="9064356" y="2091382"/>
            <a:ext cx="2303626" cy="2356921"/>
            <a:chOff x="9087273" y="2875432"/>
            <a:chExt cx="2303626" cy="2356921"/>
          </a:xfrm>
        </p:grpSpPr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id="{EB06220F-31B5-4B23-8D57-2A1137D0864C}"/>
                </a:ext>
              </a:extLst>
            </p:cNvPr>
            <p:cNvSpPr/>
            <p:nvPr/>
          </p:nvSpPr>
          <p:spPr>
            <a:xfrm>
              <a:off x="10019157" y="4810446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Rounded Rectangle 8">
              <a:extLst>
                <a:ext uri="{FF2B5EF4-FFF2-40B4-BE49-F238E27FC236}">
                  <a16:creationId xmlns:a16="http://schemas.microsoft.com/office/drawing/2014/main" id="{83059816-5278-43E2-A699-CA3376A3F7FE}"/>
                </a:ext>
              </a:extLst>
            </p:cNvPr>
            <p:cNvSpPr/>
            <p:nvPr/>
          </p:nvSpPr>
          <p:spPr>
            <a:xfrm>
              <a:off x="10019157" y="4908581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Rounded Rectangle 9">
              <a:extLst>
                <a:ext uri="{FF2B5EF4-FFF2-40B4-BE49-F238E27FC236}">
                  <a16:creationId xmlns:a16="http://schemas.microsoft.com/office/drawing/2014/main" id="{906A92FF-A14C-4A53-A5A6-8C2D0B0CABBC}"/>
                </a:ext>
              </a:extLst>
            </p:cNvPr>
            <p:cNvSpPr/>
            <p:nvPr/>
          </p:nvSpPr>
          <p:spPr>
            <a:xfrm>
              <a:off x="10019157" y="5006715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Chord 8">
              <a:extLst>
                <a:ext uri="{FF2B5EF4-FFF2-40B4-BE49-F238E27FC236}">
                  <a16:creationId xmlns:a16="http://schemas.microsoft.com/office/drawing/2014/main" id="{85996DD4-7F9F-4A16-B5AC-A9422B266E47}"/>
                </a:ext>
              </a:extLst>
            </p:cNvPr>
            <p:cNvSpPr/>
            <p:nvPr/>
          </p:nvSpPr>
          <p:spPr>
            <a:xfrm rot="19366553">
              <a:off x="10104241" y="5001620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6664DDC-5A29-44EF-B493-185175473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53" y="3562517"/>
              <a:ext cx="1039477" cy="1222505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4102">
              <a:extLst>
                <a:ext uri="{FF2B5EF4-FFF2-40B4-BE49-F238E27FC236}">
                  <a16:creationId xmlns:a16="http://schemas.microsoft.com/office/drawing/2014/main" id="{D759DE68-34FC-4E1D-A29B-6B1FD6EF6C1A}"/>
                </a:ext>
              </a:extLst>
            </p:cNvPr>
            <p:cNvSpPr/>
            <p:nvPr/>
          </p:nvSpPr>
          <p:spPr>
            <a:xfrm>
              <a:off x="10199168" y="287543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ectangle 116">
              <a:extLst>
                <a:ext uri="{FF2B5EF4-FFF2-40B4-BE49-F238E27FC236}">
                  <a16:creationId xmlns:a16="http://schemas.microsoft.com/office/drawing/2014/main" id="{DB4D8BE4-97E5-4537-8F8B-E530F5CD7A43}"/>
                </a:ext>
              </a:extLst>
            </p:cNvPr>
            <p:cNvSpPr/>
            <p:nvPr/>
          </p:nvSpPr>
          <p:spPr>
            <a:xfrm rot="8100000">
              <a:off x="9613374" y="3081280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Rectangle 118">
              <a:extLst>
                <a:ext uri="{FF2B5EF4-FFF2-40B4-BE49-F238E27FC236}">
                  <a16:creationId xmlns:a16="http://schemas.microsoft.com/office/drawing/2014/main" id="{55AA4A56-76A4-4EDD-8086-956556994D8B}"/>
                </a:ext>
              </a:extLst>
            </p:cNvPr>
            <p:cNvSpPr/>
            <p:nvPr/>
          </p:nvSpPr>
          <p:spPr>
            <a:xfrm rot="16800000">
              <a:off x="9294239" y="358237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ectangle 116">
              <a:extLst>
                <a:ext uri="{FF2B5EF4-FFF2-40B4-BE49-F238E27FC236}">
                  <a16:creationId xmlns:a16="http://schemas.microsoft.com/office/drawing/2014/main" id="{EFA0704C-9A79-4FA0-A01D-5845676D1339}"/>
                </a:ext>
              </a:extLst>
            </p:cNvPr>
            <p:cNvSpPr/>
            <p:nvPr/>
          </p:nvSpPr>
          <p:spPr>
            <a:xfrm rot="13500000" flipH="1">
              <a:off x="10791750" y="3081280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ectangle 118">
              <a:extLst>
                <a:ext uri="{FF2B5EF4-FFF2-40B4-BE49-F238E27FC236}">
                  <a16:creationId xmlns:a16="http://schemas.microsoft.com/office/drawing/2014/main" id="{E7EA8C3D-8AC2-4BDE-A9BD-1BC30B13DA31}"/>
                </a:ext>
              </a:extLst>
            </p:cNvPr>
            <p:cNvSpPr/>
            <p:nvPr/>
          </p:nvSpPr>
          <p:spPr>
            <a:xfrm rot="4800000" flipH="1">
              <a:off x="11110885" y="358237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39">
            <a:extLst>
              <a:ext uri="{FF2B5EF4-FFF2-40B4-BE49-F238E27FC236}">
                <a16:creationId xmlns:a16="http://schemas.microsoft.com/office/drawing/2014/main" id="{BF2A37B9-1DAE-4742-A034-F14B8F3C8883}"/>
              </a:ext>
            </a:extLst>
          </p:cNvPr>
          <p:cNvGrpSpPr/>
          <p:nvPr/>
        </p:nvGrpSpPr>
        <p:grpSpPr>
          <a:xfrm>
            <a:off x="6319854" y="3389719"/>
            <a:ext cx="3956473" cy="2066287"/>
            <a:chOff x="6319854" y="4022016"/>
            <a:chExt cx="3956473" cy="2066287"/>
          </a:xfrm>
          <a:solidFill>
            <a:srgbClr val="FF0000"/>
          </a:solidFill>
        </p:grpSpPr>
        <p:grpSp>
          <p:nvGrpSpPr>
            <p:cNvPr id="8" name="그룹 40">
              <a:extLst>
                <a:ext uri="{FF2B5EF4-FFF2-40B4-BE49-F238E27FC236}">
                  <a16:creationId xmlns:a16="http://schemas.microsoft.com/office/drawing/2014/main" id="{992B1408-38F0-4481-B180-8F51B50715C5}"/>
                </a:ext>
              </a:extLst>
            </p:cNvPr>
            <p:cNvGrpSpPr/>
            <p:nvPr/>
          </p:nvGrpSpPr>
          <p:grpSpPr>
            <a:xfrm>
              <a:off x="9196326" y="5008303"/>
              <a:ext cx="1080001" cy="1080000"/>
              <a:chOff x="9196326" y="5008303"/>
              <a:chExt cx="1080001" cy="1080000"/>
            </a:xfrm>
            <a:grpFill/>
          </p:grpSpPr>
          <p:sp>
            <p:nvSpPr>
              <p:cNvPr id="50" name="Rectangle 32">
                <a:extLst>
                  <a:ext uri="{FF2B5EF4-FFF2-40B4-BE49-F238E27FC236}">
                    <a16:creationId xmlns:a16="http://schemas.microsoft.com/office/drawing/2014/main" id="{31C192B9-DE19-400A-B224-ADAB302DF00F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Block Arc 83">
                <a:extLst>
                  <a:ext uri="{FF2B5EF4-FFF2-40B4-BE49-F238E27FC236}">
                    <a16:creationId xmlns:a16="http://schemas.microsoft.com/office/drawing/2014/main" id="{7840B816-86C7-4E65-96A7-825C0FFC4A9E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32">
                <a:extLst>
                  <a:ext uri="{FF2B5EF4-FFF2-40B4-BE49-F238E27FC236}">
                    <a16:creationId xmlns:a16="http://schemas.microsoft.com/office/drawing/2014/main" id="{D92CDB65-9115-4397-8705-E8EABFEF672C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41">
              <a:extLst>
                <a:ext uri="{FF2B5EF4-FFF2-40B4-BE49-F238E27FC236}">
                  <a16:creationId xmlns:a16="http://schemas.microsoft.com/office/drawing/2014/main" id="{7EE29BB0-3C5B-414B-AF9D-C60F39199B61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  <a:grpFill/>
          </p:grpSpPr>
          <p:sp>
            <p:nvSpPr>
              <p:cNvPr id="47" name="Rectangle 32">
                <a:extLst>
                  <a:ext uri="{FF2B5EF4-FFF2-40B4-BE49-F238E27FC236}">
                    <a16:creationId xmlns:a16="http://schemas.microsoft.com/office/drawing/2014/main" id="{7CF7D46C-E53F-4E59-B5CB-FEB5DAB2FCA4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" name="Block Arc 83">
                <a:extLst>
                  <a:ext uri="{FF2B5EF4-FFF2-40B4-BE49-F238E27FC236}">
                    <a16:creationId xmlns:a16="http://schemas.microsoft.com/office/drawing/2014/main" id="{9F0B1918-A40F-4D84-93A2-538DD26F3BF7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32">
                <a:extLst>
                  <a:ext uri="{FF2B5EF4-FFF2-40B4-BE49-F238E27FC236}">
                    <a16:creationId xmlns:a16="http://schemas.microsoft.com/office/drawing/2014/main" id="{467843A7-2161-49B7-BFE0-DFC83D5F0337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Block Arc 83">
              <a:extLst>
                <a:ext uri="{FF2B5EF4-FFF2-40B4-BE49-F238E27FC236}">
                  <a16:creationId xmlns:a16="http://schemas.microsoft.com/office/drawing/2014/main" id="{BF54E73E-2510-46A6-81E9-FDD59534E414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ectangle 32">
              <a:extLst>
                <a:ext uri="{FF2B5EF4-FFF2-40B4-BE49-F238E27FC236}">
                  <a16:creationId xmlns:a16="http://schemas.microsoft.com/office/drawing/2014/main" id="{42794FA7-6EC0-4632-8F09-2C89F65C071C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Block Arc 83">
              <a:extLst>
                <a:ext uri="{FF2B5EF4-FFF2-40B4-BE49-F238E27FC236}">
                  <a16:creationId xmlns:a16="http://schemas.microsoft.com/office/drawing/2014/main" id="{5DB2F9F9-5859-4AF5-913A-E0FD8A1ED4B8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Rectangle 32">
              <a:extLst>
                <a:ext uri="{FF2B5EF4-FFF2-40B4-BE49-F238E27FC236}">
                  <a16:creationId xmlns:a16="http://schemas.microsoft.com/office/drawing/2014/main" id="{90D0DEF2-FA96-47F6-A0E4-C135BFCC193F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" name="그룹 52">
            <a:extLst>
              <a:ext uri="{FF2B5EF4-FFF2-40B4-BE49-F238E27FC236}">
                <a16:creationId xmlns:a16="http://schemas.microsoft.com/office/drawing/2014/main" id="{A0B3C0B1-70EC-4394-94A6-03428FED4B2F}"/>
              </a:ext>
            </a:extLst>
          </p:cNvPr>
          <p:cNvGrpSpPr/>
          <p:nvPr/>
        </p:nvGrpSpPr>
        <p:grpSpPr>
          <a:xfrm flipH="1">
            <a:off x="1910652" y="3389719"/>
            <a:ext cx="3956473" cy="2066287"/>
            <a:chOff x="6319854" y="4022016"/>
            <a:chExt cx="3956473" cy="2066287"/>
          </a:xfrm>
          <a:solidFill>
            <a:srgbClr val="FF0000"/>
          </a:solidFill>
        </p:grpSpPr>
        <p:grpSp>
          <p:nvGrpSpPr>
            <p:cNvPr id="20" name="그룹 53">
              <a:extLst>
                <a:ext uri="{FF2B5EF4-FFF2-40B4-BE49-F238E27FC236}">
                  <a16:creationId xmlns:a16="http://schemas.microsoft.com/office/drawing/2014/main" id="{DFE32E14-8689-41E7-B165-FFF90FEACEEB}"/>
                </a:ext>
              </a:extLst>
            </p:cNvPr>
            <p:cNvGrpSpPr/>
            <p:nvPr/>
          </p:nvGrpSpPr>
          <p:grpSpPr>
            <a:xfrm>
              <a:off x="9196326" y="4360204"/>
              <a:ext cx="1080001" cy="1728099"/>
              <a:chOff x="9196326" y="4360204"/>
              <a:chExt cx="1080001" cy="1728099"/>
            </a:xfrm>
            <a:grpFill/>
          </p:grpSpPr>
          <p:sp>
            <p:nvSpPr>
              <p:cNvPr id="63" name="Rectangle 32">
                <a:extLst>
                  <a:ext uri="{FF2B5EF4-FFF2-40B4-BE49-F238E27FC236}">
                    <a16:creationId xmlns:a16="http://schemas.microsoft.com/office/drawing/2014/main" id="{4C364BDE-F87E-4931-94A0-336FD4A57FA3}"/>
                  </a:ext>
                </a:extLst>
              </p:cNvPr>
              <p:cNvSpPr/>
              <p:nvPr/>
            </p:nvSpPr>
            <p:spPr>
              <a:xfrm rot="10800000">
                <a:off x="10156012" y="4360204"/>
                <a:ext cx="120315" cy="12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Block Arc 83">
                <a:extLst>
                  <a:ext uri="{FF2B5EF4-FFF2-40B4-BE49-F238E27FC236}">
                    <a16:creationId xmlns:a16="http://schemas.microsoft.com/office/drawing/2014/main" id="{F9B80F10-572D-409C-90B3-83A85EED91A6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32">
                <a:extLst>
                  <a:ext uri="{FF2B5EF4-FFF2-40B4-BE49-F238E27FC236}">
                    <a16:creationId xmlns:a16="http://schemas.microsoft.com/office/drawing/2014/main" id="{D82F3A70-CCDA-4FF4-91C9-5917EC414499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그룹 54">
              <a:extLst>
                <a:ext uri="{FF2B5EF4-FFF2-40B4-BE49-F238E27FC236}">
                  <a16:creationId xmlns:a16="http://schemas.microsoft.com/office/drawing/2014/main" id="{C4F9E640-A24F-4A18-AFC3-8DBB71585AEB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  <a:grpFill/>
          </p:grpSpPr>
          <p:sp>
            <p:nvSpPr>
              <p:cNvPr id="60" name="Rectangle 32">
                <a:extLst>
                  <a:ext uri="{FF2B5EF4-FFF2-40B4-BE49-F238E27FC236}">
                    <a16:creationId xmlns:a16="http://schemas.microsoft.com/office/drawing/2014/main" id="{15F5E171-7C9B-42FE-BE15-864E45D1B7EC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Block Arc 83">
                <a:extLst>
                  <a:ext uri="{FF2B5EF4-FFF2-40B4-BE49-F238E27FC236}">
                    <a16:creationId xmlns:a16="http://schemas.microsoft.com/office/drawing/2014/main" id="{344DCC4A-5871-48EA-8ADB-0937A609E59D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32">
                <a:extLst>
                  <a:ext uri="{FF2B5EF4-FFF2-40B4-BE49-F238E27FC236}">
                    <a16:creationId xmlns:a16="http://schemas.microsoft.com/office/drawing/2014/main" id="{281E6D74-CD76-4820-B85F-85484079ADA1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Block Arc 83">
              <a:extLst>
                <a:ext uri="{FF2B5EF4-FFF2-40B4-BE49-F238E27FC236}">
                  <a16:creationId xmlns:a16="http://schemas.microsoft.com/office/drawing/2014/main" id="{77576DCC-FD41-4382-9B06-617C8DCBA1B9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Rectangle 32">
              <a:extLst>
                <a:ext uri="{FF2B5EF4-FFF2-40B4-BE49-F238E27FC236}">
                  <a16:creationId xmlns:a16="http://schemas.microsoft.com/office/drawing/2014/main" id="{882FF5E0-70D5-4602-983A-5221D96A6679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Block Arc 83">
              <a:extLst>
                <a:ext uri="{FF2B5EF4-FFF2-40B4-BE49-F238E27FC236}">
                  <a16:creationId xmlns:a16="http://schemas.microsoft.com/office/drawing/2014/main" id="{1BEF7A6F-85B0-49E6-9DF2-A927B5D487F0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 32">
              <a:extLst>
                <a:ext uri="{FF2B5EF4-FFF2-40B4-BE49-F238E27FC236}">
                  <a16:creationId xmlns:a16="http://schemas.microsoft.com/office/drawing/2014/main" id="{C36C2EC1-16FE-4AC9-BB00-545BD42F50B2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그룹 65">
            <a:extLst>
              <a:ext uri="{FF2B5EF4-FFF2-40B4-BE49-F238E27FC236}">
                <a16:creationId xmlns:a16="http://schemas.microsoft.com/office/drawing/2014/main" id="{BFA3043E-2B47-4737-8381-9BE6BD6419E4}"/>
              </a:ext>
            </a:extLst>
          </p:cNvPr>
          <p:cNvGrpSpPr/>
          <p:nvPr/>
        </p:nvGrpSpPr>
        <p:grpSpPr>
          <a:xfrm>
            <a:off x="1440114" y="2704069"/>
            <a:ext cx="1039477" cy="1039477"/>
            <a:chOff x="2460435" y="1380960"/>
            <a:chExt cx="914400" cy="914400"/>
          </a:xfrm>
          <a:solidFill>
            <a:schemeClr val="accent3"/>
          </a:solidFill>
        </p:grpSpPr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F3A8C1D1-42F1-4FB3-A2B6-08D3B11686E5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>
              <a:extLst>
                <a:ext uri="{FF2B5EF4-FFF2-40B4-BE49-F238E27FC236}">
                  <a16:creationId xmlns:a16="http://schemas.microsoft.com/office/drawing/2014/main" id="{837E3E05-BC19-4D3A-8886-E57DA968CEBE}"/>
                </a:ext>
              </a:extLst>
            </p:cNvPr>
            <p:cNvSpPr/>
            <p:nvPr/>
          </p:nvSpPr>
          <p:spPr>
            <a:xfrm>
              <a:off x="2528509" y="1449034"/>
              <a:ext cx="778251" cy="778251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5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9943305" y="3115695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700178" y="2954404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Rounded Rectangle 96"/>
          <p:cNvSpPr/>
          <p:nvPr/>
        </p:nvSpPr>
        <p:spPr>
          <a:xfrm>
            <a:off x="495679" y="1991517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KALIMAT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8671665" y="1456035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PARAGRAF</a:t>
            </a:r>
          </a:p>
        </p:txBody>
      </p:sp>
    </p:spTree>
    <p:extLst>
      <p:ext uri="{BB962C8B-B14F-4D97-AF65-F5344CB8AC3E}">
        <p14:creationId xmlns:p14="http://schemas.microsoft.com/office/powerpoint/2010/main" val="3387546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KLASIFIKASI KALIMAT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6328250-A000-44A1-A7C5-298D1F0EBD17}"/>
              </a:ext>
            </a:extLst>
          </p:cNvPr>
          <p:cNvGrpSpPr/>
          <p:nvPr/>
        </p:nvGrpSpPr>
        <p:grpSpPr>
          <a:xfrm>
            <a:off x="734372" y="1798841"/>
            <a:ext cx="6055685" cy="4512770"/>
            <a:chOff x="734369" y="1722640"/>
            <a:chExt cx="6055684" cy="451276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33A4D61-546C-4E37-AFCB-44617E2670EC}"/>
                </a:ext>
              </a:extLst>
            </p:cNvPr>
            <p:cNvGrpSpPr/>
            <p:nvPr/>
          </p:nvGrpSpPr>
          <p:grpSpPr>
            <a:xfrm rot="21336642">
              <a:off x="734369" y="2674304"/>
              <a:ext cx="6055684" cy="3561105"/>
              <a:chOff x="326193" y="2420888"/>
              <a:chExt cx="6453672" cy="3795146"/>
            </a:xfrm>
          </p:grpSpPr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66558C24-53E8-4A0A-B69E-698A5BBA692C}"/>
                  </a:ext>
                </a:extLst>
              </p:cNvPr>
              <p:cNvSpPr/>
              <p:nvPr/>
            </p:nvSpPr>
            <p:spPr>
              <a:xfrm>
                <a:off x="326193" y="3592476"/>
                <a:ext cx="6453672" cy="2623558"/>
              </a:xfrm>
              <a:custGeom>
                <a:avLst/>
                <a:gdLst>
                  <a:gd name="connsiteX0" fmla="*/ 0 w 4381500"/>
                  <a:gd name="connsiteY0" fmla="*/ 885825 h 1714500"/>
                  <a:gd name="connsiteX1" fmla="*/ 1304925 w 4381500"/>
                  <a:gd name="connsiteY1" fmla="*/ 1714500 h 1714500"/>
                  <a:gd name="connsiteX2" fmla="*/ 4381500 w 4381500"/>
                  <a:gd name="connsiteY2" fmla="*/ 800100 h 1714500"/>
                  <a:gd name="connsiteX3" fmla="*/ 3124200 w 4381500"/>
                  <a:gd name="connsiteY3" fmla="*/ 0 h 1714500"/>
                  <a:gd name="connsiteX4" fmla="*/ 28575 w 4381500"/>
                  <a:gd name="connsiteY4" fmla="*/ 647700 h 1714500"/>
                  <a:gd name="connsiteX5" fmla="*/ 0 w 4381500"/>
                  <a:gd name="connsiteY5" fmla="*/ 885825 h 171450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28575 w 4381500"/>
                  <a:gd name="connsiteY4" fmla="*/ 781050 h 1847850"/>
                  <a:gd name="connsiteX5" fmla="*/ 0 w 4381500"/>
                  <a:gd name="connsiteY5" fmla="*/ 1019175 h 184785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38100 w 4381500"/>
                  <a:gd name="connsiteY4" fmla="*/ 923925 h 1847850"/>
                  <a:gd name="connsiteX5" fmla="*/ 0 w 4381500"/>
                  <a:gd name="connsiteY5" fmla="*/ 1019175 h 1847850"/>
                  <a:gd name="connsiteX0" fmla="*/ 0 w 4381500"/>
                  <a:gd name="connsiteY0" fmla="*/ 952500 h 1781175"/>
                  <a:gd name="connsiteX1" fmla="*/ 1304925 w 4381500"/>
                  <a:gd name="connsiteY1" fmla="*/ 1781175 h 1781175"/>
                  <a:gd name="connsiteX2" fmla="*/ 4381500 w 4381500"/>
                  <a:gd name="connsiteY2" fmla="*/ 866775 h 1781175"/>
                  <a:gd name="connsiteX3" fmla="*/ 3067050 w 4381500"/>
                  <a:gd name="connsiteY3" fmla="*/ 0 h 1781175"/>
                  <a:gd name="connsiteX4" fmla="*/ 38100 w 4381500"/>
                  <a:gd name="connsiteY4" fmla="*/ 857250 h 1781175"/>
                  <a:gd name="connsiteX5" fmla="*/ 0 w 4381500"/>
                  <a:gd name="connsiteY5" fmla="*/ 952500 h 178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500" h="1781175">
                    <a:moveTo>
                      <a:pt x="0" y="952500"/>
                    </a:moveTo>
                    <a:lnTo>
                      <a:pt x="1304925" y="1781175"/>
                    </a:lnTo>
                    <a:lnTo>
                      <a:pt x="4381500" y="866775"/>
                    </a:lnTo>
                    <a:lnTo>
                      <a:pt x="3067050" y="0"/>
                    </a:lnTo>
                    <a:lnTo>
                      <a:pt x="38100" y="857250"/>
                    </a:lnTo>
                    <a:lnTo>
                      <a:pt x="0" y="952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alpha val="7000"/>
                    </a:schemeClr>
                  </a:gs>
                  <a:gs pos="98000">
                    <a:schemeClr val="tx1">
                      <a:lumMod val="100000"/>
                      <a:alpha val="33000"/>
                    </a:schemeClr>
                  </a:gs>
                </a:gsLst>
                <a:lin ang="7200000" scaled="0"/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" name="Group 15">
                <a:extLst>
                  <a:ext uri="{FF2B5EF4-FFF2-40B4-BE49-F238E27FC236}">
                    <a16:creationId xmlns:a16="http://schemas.microsoft.com/office/drawing/2014/main" id="{CD772119-AF5F-4381-ACC4-FD71721FBF6A}"/>
                  </a:ext>
                </a:extLst>
              </p:cNvPr>
              <p:cNvGrpSpPr/>
              <p:nvPr/>
            </p:nvGrpSpPr>
            <p:grpSpPr>
              <a:xfrm>
                <a:off x="715945" y="4203469"/>
                <a:ext cx="3217265" cy="1725521"/>
                <a:chOff x="5117571" y="2253001"/>
                <a:chExt cx="2559699" cy="1372848"/>
              </a:xfrm>
              <a:effectLst>
                <a:outerShdw blurRad="88900" dist="38100" dir="5400000" algn="t" rotWithShape="0">
                  <a:prstClr val="black">
                    <a:alpha val="65000"/>
                  </a:prstClr>
                </a:outerShdw>
              </a:effectLst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843EEADC-C7FD-4FA2-ABC6-8BF5D0273F43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8" name="Freeform 8">
                  <a:extLst>
                    <a:ext uri="{FF2B5EF4-FFF2-40B4-BE49-F238E27FC236}">
                      <a16:creationId xmlns:a16="http://schemas.microsoft.com/office/drawing/2014/main" id="{3765677D-E46F-4C69-AE52-616D422445A0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9" name="Freeform 7">
                  <a:extLst>
                    <a:ext uri="{FF2B5EF4-FFF2-40B4-BE49-F238E27FC236}">
                      <a16:creationId xmlns:a16="http://schemas.microsoft.com/office/drawing/2014/main" id="{74C2189F-0F0A-4147-AB12-4F037670C4E1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Rectangle 4">
                  <a:extLst>
                    <a:ext uri="{FF2B5EF4-FFF2-40B4-BE49-F238E27FC236}">
                      <a16:creationId xmlns:a16="http://schemas.microsoft.com/office/drawing/2014/main" id="{5E0C531B-573A-4C29-AF0A-4DCD2DAA7C37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6" name="Group 16">
                <a:extLst>
                  <a:ext uri="{FF2B5EF4-FFF2-40B4-BE49-F238E27FC236}">
                    <a16:creationId xmlns:a16="http://schemas.microsoft.com/office/drawing/2014/main" id="{2A5B4272-0390-4537-A517-99D54FB23871}"/>
                  </a:ext>
                </a:extLst>
              </p:cNvPr>
              <p:cNvGrpSpPr/>
              <p:nvPr/>
            </p:nvGrpSpPr>
            <p:grpSpPr>
              <a:xfrm>
                <a:off x="1144533" y="3764500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Rectangle 4">
                  <a:extLst>
                    <a:ext uri="{FF2B5EF4-FFF2-40B4-BE49-F238E27FC236}">
                      <a16:creationId xmlns:a16="http://schemas.microsoft.com/office/drawing/2014/main" id="{4866A72D-C401-46AE-A181-F84C0805B06E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4" name="Freeform 80">
                  <a:extLst>
                    <a:ext uri="{FF2B5EF4-FFF2-40B4-BE49-F238E27FC236}">
                      <a16:creationId xmlns:a16="http://schemas.microsoft.com/office/drawing/2014/main" id="{7565034D-6DD8-4B0B-9899-114C5FFB234B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5" name="Freeform 81">
                  <a:extLst>
                    <a:ext uri="{FF2B5EF4-FFF2-40B4-BE49-F238E27FC236}">
                      <a16:creationId xmlns:a16="http://schemas.microsoft.com/office/drawing/2014/main" id="{D821E29A-E2FC-4D2B-8D1F-73117C905443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0000"/>
                      </a:schemeClr>
                    </a:gs>
                    <a:gs pos="100000">
                      <a:schemeClr val="accent2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0395BB42-5886-4BFA-AF56-580801EFC99B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7" name="Group 17">
                <a:extLst>
                  <a:ext uri="{FF2B5EF4-FFF2-40B4-BE49-F238E27FC236}">
                    <a16:creationId xmlns:a16="http://schemas.microsoft.com/office/drawing/2014/main" id="{7785468C-4A5D-464D-B540-BB2DD8F1ED65}"/>
                  </a:ext>
                </a:extLst>
              </p:cNvPr>
              <p:cNvGrpSpPr/>
              <p:nvPr/>
            </p:nvGrpSpPr>
            <p:grpSpPr>
              <a:xfrm>
                <a:off x="1513261" y="3325140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9" name="Rectangle 4">
                  <a:extLst>
                    <a:ext uri="{FF2B5EF4-FFF2-40B4-BE49-F238E27FC236}">
                      <a16:creationId xmlns:a16="http://schemas.microsoft.com/office/drawing/2014/main" id="{36EA8EDA-F114-4532-9F5D-B6F73CC04C94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0" name="Freeform 85">
                  <a:extLst>
                    <a:ext uri="{FF2B5EF4-FFF2-40B4-BE49-F238E27FC236}">
                      <a16:creationId xmlns:a16="http://schemas.microsoft.com/office/drawing/2014/main" id="{41AC374B-1348-489E-BB8A-6BA8805D985B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1" name="Freeform 86">
                  <a:extLst>
                    <a:ext uri="{FF2B5EF4-FFF2-40B4-BE49-F238E27FC236}">
                      <a16:creationId xmlns:a16="http://schemas.microsoft.com/office/drawing/2014/main" id="{A7D9AA97-CBBC-4B5B-BB17-B9561DA86000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98000">
                      <a:schemeClr val="accent3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FA99DFA0-386F-4636-8031-9BB1F54B3CC8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8" name="Group 18">
                <a:extLst>
                  <a:ext uri="{FF2B5EF4-FFF2-40B4-BE49-F238E27FC236}">
                    <a16:creationId xmlns:a16="http://schemas.microsoft.com/office/drawing/2014/main" id="{800E658F-D8B6-4130-B92D-C77CA475841F}"/>
                  </a:ext>
                </a:extLst>
              </p:cNvPr>
              <p:cNvGrpSpPr/>
              <p:nvPr/>
            </p:nvGrpSpPr>
            <p:grpSpPr>
              <a:xfrm>
                <a:off x="1918466" y="2874495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Rectangle 4">
                  <a:extLst>
                    <a:ext uri="{FF2B5EF4-FFF2-40B4-BE49-F238E27FC236}">
                      <a16:creationId xmlns:a16="http://schemas.microsoft.com/office/drawing/2014/main" id="{5DB1AE16-E5A0-405D-B655-37E72A47A79A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6" name="Freeform 90">
                  <a:extLst>
                    <a:ext uri="{FF2B5EF4-FFF2-40B4-BE49-F238E27FC236}">
                      <a16:creationId xmlns:a16="http://schemas.microsoft.com/office/drawing/2014/main" id="{11453745-2450-4B01-A8BE-EF1B6720AE6E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Freeform 91">
                  <a:extLst>
                    <a:ext uri="{FF2B5EF4-FFF2-40B4-BE49-F238E27FC236}">
                      <a16:creationId xmlns:a16="http://schemas.microsoft.com/office/drawing/2014/main" id="{0BBB616E-39ED-45B7-BCA0-656A13EAD022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70000"/>
                      </a:schemeClr>
                    </a:gs>
                    <a:gs pos="98000">
                      <a:schemeClr val="accent4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Rectangle 4">
                  <a:extLst>
                    <a:ext uri="{FF2B5EF4-FFF2-40B4-BE49-F238E27FC236}">
                      <a16:creationId xmlns:a16="http://schemas.microsoft.com/office/drawing/2014/main" id="{B1D33DD4-3B2E-422A-96EB-BAF42D48835D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9" name="Group 19">
                <a:extLst>
                  <a:ext uri="{FF2B5EF4-FFF2-40B4-BE49-F238E27FC236}">
                    <a16:creationId xmlns:a16="http://schemas.microsoft.com/office/drawing/2014/main" id="{97379C52-AED2-40FE-8145-16DF92823FF7}"/>
                  </a:ext>
                </a:extLst>
              </p:cNvPr>
              <p:cNvGrpSpPr/>
              <p:nvPr/>
            </p:nvGrpSpPr>
            <p:grpSpPr>
              <a:xfrm>
                <a:off x="2308666" y="2420888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Rectangle 4">
                  <a:extLst>
                    <a:ext uri="{FF2B5EF4-FFF2-40B4-BE49-F238E27FC236}">
                      <a16:creationId xmlns:a16="http://schemas.microsoft.com/office/drawing/2014/main" id="{126753B7-FBF2-4620-BDDA-16C3E1D2B02B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2" name="Freeform 97">
                  <a:extLst>
                    <a:ext uri="{FF2B5EF4-FFF2-40B4-BE49-F238E27FC236}">
                      <a16:creationId xmlns:a16="http://schemas.microsoft.com/office/drawing/2014/main" id="{13922B35-F68A-438A-92DE-9C4CE78C91A8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Freeform 98">
                  <a:extLst>
                    <a:ext uri="{FF2B5EF4-FFF2-40B4-BE49-F238E27FC236}">
                      <a16:creationId xmlns:a16="http://schemas.microsoft.com/office/drawing/2014/main" id="{844AEEC1-B87D-470E-80F7-D2BFE5179985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8000">
                      <a:schemeClr val="accent5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4" name="Rectangle 4">
                  <a:extLst>
                    <a:ext uri="{FF2B5EF4-FFF2-40B4-BE49-F238E27FC236}">
                      <a16:creationId xmlns:a16="http://schemas.microsoft.com/office/drawing/2014/main" id="{E8899870-F870-45E5-B359-1AE1C3110643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grpSp>
          <p:nvGrpSpPr>
            <p:cNvPr id="20" name="Group 4">
              <a:extLst>
                <a:ext uri="{FF2B5EF4-FFF2-40B4-BE49-F238E27FC236}">
                  <a16:creationId xmlns:a16="http://schemas.microsoft.com/office/drawing/2014/main" id="{7CD81A8C-1E34-4728-BB3B-28B07D74B813}"/>
                </a:ext>
              </a:extLst>
            </p:cNvPr>
            <p:cNvGrpSpPr/>
            <p:nvPr/>
          </p:nvGrpSpPr>
          <p:grpSpPr>
            <a:xfrm rot="21336642">
              <a:off x="3157569" y="1722640"/>
              <a:ext cx="2080476" cy="2035127"/>
              <a:chOff x="2514197" y="2360048"/>
              <a:chExt cx="1806216" cy="1766845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6D793F1B-E81F-4E8F-A2A6-EDC95C6E1A61}"/>
                  </a:ext>
                </a:extLst>
              </p:cNvPr>
              <p:cNvSpPr/>
              <p:nvPr/>
            </p:nvSpPr>
            <p:spPr>
              <a:xfrm>
                <a:off x="2514197" y="3444753"/>
                <a:ext cx="1380917" cy="68214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Freeform 103">
                <a:extLst>
                  <a:ext uri="{FF2B5EF4-FFF2-40B4-BE49-F238E27FC236}">
                    <a16:creationId xmlns:a16="http://schemas.microsoft.com/office/drawing/2014/main" id="{26591FB1-86FB-4260-B614-AE01112910E8}"/>
                  </a:ext>
                </a:extLst>
              </p:cNvPr>
              <p:cNvSpPr/>
              <p:nvPr/>
            </p:nvSpPr>
            <p:spPr>
              <a:xfrm>
                <a:off x="2595898" y="3328347"/>
                <a:ext cx="1496429" cy="73920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>
                  <a:alpha val="3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C6D98E69-7155-49E6-AFAC-8F356946E1EC}"/>
                  </a:ext>
                </a:extLst>
              </p:cNvPr>
              <p:cNvSpPr/>
              <p:nvPr/>
            </p:nvSpPr>
            <p:spPr>
              <a:xfrm>
                <a:off x="2775373" y="3333750"/>
                <a:ext cx="1545040" cy="571665"/>
              </a:xfrm>
              <a:custGeom>
                <a:avLst/>
                <a:gdLst>
                  <a:gd name="connsiteX0" fmla="*/ 0 w 952500"/>
                  <a:gd name="connsiteY0" fmla="*/ 190500 h 352425"/>
                  <a:gd name="connsiteX1" fmla="*/ 0 w 952500"/>
                  <a:gd name="connsiteY1" fmla="*/ 190500 h 352425"/>
                  <a:gd name="connsiteX2" fmla="*/ 76200 w 952500"/>
                  <a:gd name="connsiteY2" fmla="*/ 161925 h 352425"/>
                  <a:gd name="connsiteX3" fmla="*/ 104775 w 952500"/>
                  <a:gd name="connsiteY3" fmla="*/ 152400 h 352425"/>
                  <a:gd name="connsiteX4" fmla="*/ 647700 w 952500"/>
                  <a:gd name="connsiteY4" fmla="*/ 0 h 352425"/>
                  <a:gd name="connsiteX5" fmla="*/ 952500 w 952500"/>
                  <a:gd name="connsiteY5" fmla="*/ 171450 h 352425"/>
                  <a:gd name="connsiteX6" fmla="*/ 285750 w 952500"/>
                  <a:gd name="connsiteY6" fmla="*/ 352425 h 352425"/>
                  <a:gd name="connsiteX7" fmla="*/ 0 w 952500"/>
                  <a:gd name="connsiteY7" fmla="*/ 19050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352425">
                    <a:moveTo>
                      <a:pt x="0" y="190500"/>
                    </a:moveTo>
                    <a:lnTo>
                      <a:pt x="0" y="190500"/>
                    </a:lnTo>
                    <a:lnTo>
                      <a:pt x="76200" y="161925"/>
                    </a:lnTo>
                    <a:cubicBezTo>
                      <a:pt x="85636" y="158494"/>
                      <a:pt x="104775" y="152400"/>
                      <a:pt x="104775" y="152400"/>
                    </a:cubicBezTo>
                    <a:lnTo>
                      <a:pt x="647700" y="0"/>
                    </a:lnTo>
                    <a:lnTo>
                      <a:pt x="952500" y="171450"/>
                    </a:lnTo>
                    <a:lnTo>
                      <a:pt x="285750" y="352425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chemeClr val="tx1">
                  <a:alpha val="2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20A6191-8281-45F9-A078-13FD35C35E5D}"/>
                  </a:ext>
                </a:extLst>
              </p:cNvPr>
              <p:cNvSpPr/>
              <p:nvPr/>
            </p:nvSpPr>
            <p:spPr>
              <a:xfrm rot="156672">
                <a:off x="2617096" y="2360048"/>
                <a:ext cx="817673" cy="1528651"/>
              </a:xfrm>
              <a:custGeom>
                <a:avLst/>
                <a:gdLst/>
                <a:ahLst/>
                <a:cxnLst/>
                <a:rect l="l" t="t" r="r" b="b"/>
                <a:pathLst>
                  <a:path w="935822" h="1749532">
                    <a:moveTo>
                      <a:pt x="359759" y="0"/>
                    </a:moveTo>
                    <a:lnTo>
                      <a:pt x="719799" y="0"/>
                    </a:lnTo>
                    <a:lnTo>
                      <a:pt x="719799" y="1389492"/>
                    </a:lnTo>
                    <a:lnTo>
                      <a:pt x="935822" y="1389492"/>
                    </a:lnTo>
                    <a:lnTo>
                      <a:pt x="935822" y="1749532"/>
                    </a:lnTo>
                    <a:lnTo>
                      <a:pt x="143734" y="1749532"/>
                    </a:lnTo>
                    <a:lnTo>
                      <a:pt x="143734" y="1389492"/>
                    </a:lnTo>
                    <a:lnTo>
                      <a:pt x="359759" y="1389492"/>
                    </a:lnTo>
                    <a:lnTo>
                      <a:pt x="359759" y="440700"/>
                    </a:lnTo>
                    <a:lnTo>
                      <a:pt x="200351" y="547463"/>
                    </a:lnTo>
                    <a:lnTo>
                      <a:pt x="0" y="248317"/>
                    </a:lnTo>
                    <a:lnTo>
                      <a:pt x="359759" y="73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scene3d>
                <a:camera prst="perspectiveHeroicExtremeLeftFacing" fov="2400000">
                  <a:rot lat="1501142" lon="3072967" rev="20568"/>
                </a:camera>
                <a:lightRig rig="soft" dir="t"/>
              </a:scene3d>
              <a:sp3d extrusionH="361950" prstMaterial="plastic">
                <a:extrusionClr>
                  <a:schemeClr val="accent5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305240F-B28C-4389-8544-303DBF5710CC}"/>
              </a:ext>
            </a:extLst>
          </p:cNvPr>
          <p:cNvSpPr txBox="1"/>
          <p:nvPr/>
        </p:nvSpPr>
        <p:spPr>
          <a:xfrm>
            <a:off x="6500462" y="2798256"/>
            <a:ext cx="462750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sz="3200" b="1" dirty="0">
                <a:latin typeface="Arial" pitchFamily="34" charset="0"/>
                <a:cs typeface="Arial" pitchFamily="34" charset="0"/>
              </a:rPr>
              <a:t>1. Kalimat Tunggal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BEFD68-6BFD-44E9-94F0-FF8D7C47C978}"/>
              </a:ext>
            </a:extLst>
          </p:cNvPr>
          <p:cNvSpPr txBox="1"/>
          <p:nvPr/>
        </p:nvSpPr>
        <p:spPr>
          <a:xfrm>
            <a:off x="6500462" y="3690140"/>
            <a:ext cx="462750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sz="3200" b="1" dirty="0">
                <a:latin typeface="Arial" pitchFamily="34" charset="0"/>
                <a:cs typeface="Arial" pitchFamily="34" charset="0"/>
              </a:rPr>
              <a:t>2. Kalimat Bersusun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2A3FE4-3829-42BF-96C7-60A7788E332E}"/>
              </a:ext>
            </a:extLst>
          </p:cNvPr>
          <p:cNvSpPr txBox="1"/>
          <p:nvPr/>
        </p:nvSpPr>
        <p:spPr>
          <a:xfrm>
            <a:off x="6500462" y="4582025"/>
            <a:ext cx="462750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sz="3200" b="1" dirty="0">
                <a:latin typeface="Arial" pitchFamily="34" charset="0"/>
                <a:cs typeface="Arial" pitchFamily="34" charset="0"/>
              </a:rPr>
              <a:t>3. Kalimat Majemuk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05240F-B28C-4389-8544-303DBF5710CC}"/>
              </a:ext>
            </a:extLst>
          </p:cNvPr>
          <p:cNvSpPr txBox="1"/>
          <p:nvPr/>
        </p:nvSpPr>
        <p:spPr>
          <a:xfrm>
            <a:off x="-15225" y="1178106"/>
            <a:ext cx="6064327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sz="2800" b="1" dirty="0">
                <a:latin typeface="Arial" pitchFamily="34" charset="0"/>
                <a:cs typeface="Arial" pitchFamily="34" charset="0"/>
              </a:rPr>
              <a:t>Berdasarkan Jumlah Klausanya</a:t>
            </a:r>
          </a:p>
        </p:txBody>
      </p:sp>
      <p:grpSp>
        <p:nvGrpSpPr>
          <p:cNvPr id="88" name="Graphic 12">
            <a:extLst>
              <a:ext uri="{FF2B5EF4-FFF2-40B4-BE49-F238E27FC236}">
                <a16:creationId xmlns:a16="http://schemas.microsoft.com/office/drawing/2014/main" id="{0E8AEFE4-9E78-45AF-BCC7-AD85871E41F3}"/>
              </a:ext>
            </a:extLst>
          </p:cNvPr>
          <p:cNvGrpSpPr/>
          <p:nvPr/>
        </p:nvGrpSpPr>
        <p:grpSpPr>
          <a:xfrm rot="7716123">
            <a:off x="10916812" y="4795365"/>
            <a:ext cx="452879" cy="2322388"/>
            <a:chOff x="5817393" y="2012156"/>
            <a:chExt cx="552450" cy="2832994"/>
          </a:xfrm>
        </p:grpSpPr>
        <p:sp>
          <p:nvSpPr>
            <p:cNvPr id="89" name="Freeform: Shape 5292">
              <a:extLst>
                <a:ext uri="{FF2B5EF4-FFF2-40B4-BE49-F238E27FC236}">
                  <a16:creationId xmlns:a16="http://schemas.microsoft.com/office/drawing/2014/main" id="{2260EC7E-F175-416F-AC57-D2B140164D1B}"/>
                </a:ext>
              </a:extLst>
            </p:cNvPr>
            <p:cNvSpPr/>
            <p:nvPr/>
          </p:nvSpPr>
          <p:spPr>
            <a:xfrm>
              <a:off x="5818346" y="2012156"/>
              <a:ext cx="548533" cy="322898"/>
            </a:xfrm>
            <a:custGeom>
              <a:avLst/>
              <a:gdLst>
                <a:gd name="connsiteX0" fmla="*/ 552926 w 552450"/>
                <a:gd name="connsiteY0" fmla="*/ 305276 h 304800"/>
                <a:gd name="connsiteX1" fmla="*/ 7144 w 552450"/>
                <a:gd name="connsiteY1" fmla="*/ 305276 h 304800"/>
                <a:gd name="connsiteX2" fmla="*/ 7144 w 552450"/>
                <a:gd name="connsiteY2" fmla="*/ 178594 h 304800"/>
                <a:gd name="connsiteX3" fmla="*/ 552926 w 552450"/>
                <a:gd name="connsiteY3" fmla="*/ 178594 h 304800"/>
                <a:gd name="connsiteX4" fmla="*/ 552926 w 552450"/>
                <a:gd name="connsiteY4" fmla="*/ 30527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0" h="304800">
                  <a:moveTo>
                    <a:pt x="552926" y="305276"/>
                  </a:moveTo>
                  <a:lnTo>
                    <a:pt x="7144" y="305276"/>
                  </a:lnTo>
                  <a:lnTo>
                    <a:pt x="7144" y="178594"/>
                  </a:lnTo>
                  <a:cubicBezTo>
                    <a:pt x="7144" y="-50006"/>
                    <a:pt x="552926" y="-50006"/>
                    <a:pt x="552926" y="178594"/>
                  </a:cubicBezTo>
                  <a:lnTo>
                    <a:pt x="552926" y="30527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5293">
              <a:extLst>
                <a:ext uri="{FF2B5EF4-FFF2-40B4-BE49-F238E27FC236}">
                  <a16:creationId xmlns:a16="http://schemas.microsoft.com/office/drawing/2014/main" id="{90D47026-518D-4D14-8E5F-06EB09B40A8B}"/>
                </a:ext>
              </a:extLst>
            </p:cNvPr>
            <p:cNvSpPr/>
            <p:nvPr/>
          </p:nvSpPr>
          <p:spPr>
            <a:xfrm>
              <a:off x="5817393" y="4100980"/>
              <a:ext cx="552450" cy="742950"/>
            </a:xfrm>
            <a:custGeom>
              <a:avLst/>
              <a:gdLst>
                <a:gd name="connsiteX0" fmla="*/ 546259 w 552450"/>
                <a:gd name="connsiteY0" fmla="*/ 228133 h 742950"/>
                <a:gd name="connsiteX1" fmla="*/ 279559 w 552450"/>
                <a:gd name="connsiteY1" fmla="*/ 739626 h 742950"/>
                <a:gd name="connsiteX2" fmla="*/ 7144 w 552450"/>
                <a:gd name="connsiteY2" fmla="*/ 229086 h 742950"/>
                <a:gd name="connsiteX3" fmla="*/ 546259 w 552450"/>
                <a:gd name="connsiteY3" fmla="*/ 22813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742950">
                  <a:moveTo>
                    <a:pt x="546259" y="228133"/>
                  </a:moveTo>
                  <a:lnTo>
                    <a:pt x="279559" y="739626"/>
                  </a:lnTo>
                  <a:lnTo>
                    <a:pt x="7144" y="229086"/>
                  </a:lnTo>
                  <a:cubicBezTo>
                    <a:pt x="186214" y="-70952"/>
                    <a:pt x="361474" y="-62380"/>
                    <a:pt x="546259" y="228133"/>
                  </a:cubicBezTo>
                  <a:close/>
                </a:path>
              </a:pathLst>
            </a:custGeom>
            <a:solidFill>
              <a:schemeClr val="accent1">
                <a:alpha val="6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5294">
              <a:extLst>
                <a:ext uri="{FF2B5EF4-FFF2-40B4-BE49-F238E27FC236}">
                  <a16:creationId xmlns:a16="http://schemas.microsoft.com/office/drawing/2014/main" id="{77A49205-F4D5-4B37-B702-37BA69B29155}"/>
                </a:ext>
              </a:extLst>
            </p:cNvPr>
            <p:cNvSpPr/>
            <p:nvPr/>
          </p:nvSpPr>
          <p:spPr>
            <a:xfrm>
              <a:off x="5923059" y="4187925"/>
              <a:ext cx="304800" cy="657225"/>
            </a:xfrm>
            <a:custGeom>
              <a:avLst/>
              <a:gdLst>
                <a:gd name="connsiteX0" fmla="*/ 297656 w 304800"/>
                <a:gd name="connsiteY0" fmla="*/ 37526 h 657225"/>
                <a:gd name="connsiteX1" fmla="*/ 161449 w 304800"/>
                <a:gd name="connsiteY1" fmla="*/ 654746 h 657225"/>
                <a:gd name="connsiteX2" fmla="*/ 7144 w 304800"/>
                <a:gd name="connsiteY2" fmla="*/ 51814 h 657225"/>
                <a:gd name="connsiteX3" fmla="*/ 297656 w 304800"/>
                <a:gd name="connsiteY3" fmla="*/ 3752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657225">
                  <a:moveTo>
                    <a:pt x="297656" y="37526"/>
                  </a:moveTo>
                  <a:lnTo>
                    <a:pt x="161449" y="654746"/>
                  </a:lnTo>
                  <a:lnTo>
                    <a:pt x="7144" y="51814"/>
                  </a:lnTo>
                  <a:cubicBezTo>
                    <a:pt x="107156" y="-10099"/>
                    <a:pt x="188119" y="-574"/>
                    <a:pt x="297656" y="37526"/>
                  </a:cubicBez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5295">
              <a:extLst>
                <a:ext uri="{FF2B5EF4-FFF2-40B4-BE49-F238E27FC236}">
                  <a16:creationId xmlns:a16="http://schemas.microsoft.com/office/drawing/2014/main" id="{4BD20ACE-564F-48F8-9C6A-22ACC50F535A}"/>
                </a:ext>
              </a:extLst>
            </p:cNvPr>
            <p:cNvSpPr/>
            <p:nvPr/>
          </p:nvSpPr>
          <p:spPr>
            <a:xfrm>
              <a:off x="5919077" y="2373154"/>
              <a:ext cx="337346" cy="1924050"/>
            </a:xfrm>
            <a:custGeom>
              <a:avLst/>
              <a:gdLst>
                <a:gd name="connsiteX0" fmla="*/ 277808 w 276225"/>
                <a:gd name="connsiteY0" fmla="*/ 7144 h 1924050"/>
                <a:gd name="connsiteX1" fmla="*/ 277808 w 276225"/>
                <a:gd name="connsiteY1" fmla="*/ 1874996 h 1924050"/>
                <a:gd name="connsiteX2" fmla="*/ 95880 w 276225"/>
                <a:gd name="connsiteY2" fmla="*/ 1919764 h 1924050"/>
                <a:gd name="connsiteX3" fmla="*/ 7298 w 276225"/>
                <a:gd name="connsiteY3" fmla="*/ 1896904 h 1924050"/>
                <a:gd name="connsiteX4" fmla="*/ 9203 w 276225"/>
                <a:gd name="connsiteY4" fmla="*/ 7144 h 1924050"/>
                <a:gd name="connsiteX5" fmla="*/ 277808 w 276225"/>
                <a:gd name="connsiteY5" fmla="*/ 7144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1924050">
                  <a:moveTo>
                    <a:pt x="277808" y="7144"/>
                  </a:moveTo>
                  <a:cubicBezTo>
                    <a:pt x="278760" y="277654"/>
                    <a:pt x="276855" y="1482566"/>
                    <a:pt x="277808" y="1874996"/>
                  </a:cubicBezTo>
                  <a:cubicBezTo>
                    <a:pt x="193035" y="1897856"/>
                    <a:pt x="159698" y="1918811"/>
                    <a:pt x="95880" y="1919764"/>
                  </a:cubicBezTo>
                  <a:cubicBezTo>
                    <a:pt x="57780" y="1919764"/>
                    <a:pt x="45398" y="1896904"/>
                    <a:pt x="7298" y="1896904"/>
                  </a:cubicBezTo>
                  <a:cubicBezTo>
                    <a:pt x="6345" y="1501616"/>
                    <a:pt x="10155" y="287179"/>
                    <a:pt x="9203" y="7144"/>
                  </a:cubicBezTo>
                  <a:lnTo>
                    <a:pt x="277808" y="714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5296">
              <a:extLst>
                <a:ext uri="{FF2B5EF4-FFF2-40B4-BE49-F238E27FC236}">
                  <a16:creationId xmlns:a16="http://schemas.microsoft.com/office/drawing/2014/main" id="{309038A2-7290-4272-B432-0611B7B6FADC}"/>
                </a:ext>
              </a:extLst>
            </p:cNvPr>
            <p:cNvSpPr/>
            <p:nvPr/>
          </p:nvSpPr>
          <p:spPr>
            <a:xfrm>
              <a:off x="6214479" y="2372201"/>
              <a:ext cx="152400" cy="1962150"/>
            </a:xfrm>
            <a:custGeom>
              <a:avLst/>
              <a:gdLst>
                <a:gd name="connsiteX0" fmla="*/ 152031 w 152400"/>
                <a:gd name="connsiteY0" fmla="*/ 8096 h 1962150"/>
                <a:gd name="connsiteX1" fmla="*/ 152031 w 152400"/>
                <a:gd name="connsiteY1" fmla="*/ 1952149 h 1962150"/>
                <a:gd name="connsiteX2" fmla="*/ 7251 w 152400"/>
                <a:gd name="connsiteY2" fmla="*/ 1876901 h 1962150"/>
                <a:gd name="connsiteX3" fmla="*/ 12013 w 152400"/>
                <a:gd name="connsiteY3" fmla="*/ 7144 h 1962150"/>
                <a:gd name="connsiteX4" fmla="*/ 152031 w 152400"/>
                <a:gd name="connsiteY4" fmla="*/ 8096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962150">
                  <a:moveTo>
                    <a:pt x="152031" y="8096"/>
                  </a:moveTo>
                  <a:cubicBezTo>
                    <a:pt x="152983" y="346234"/>
                    <a:pt x="151078" y="1508284"/>
                    <a:pt x="152031" y="1952149"/>
                  </a:cubicBezTo>
                  <a:cubicBezTo>
                    <a:pt x="78688" y="1975009"/>
                    <a:pt x="39636" y="1902619"/>
                    <a:pt x="7251" y="1876901"/>
                  </a:cubicBezTo>
                  <a:cubicBezTo>
                    <a:pt x="6298" y="1670209"/>
                    <a:pt x="12013" y="156686"/>
                    <a:pt x="12013" y="7144"/>
                  </a:cubicBezTo>
                  <a:lnTo>
                    <a:pt x="152031" y="80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5297">
              <a:extLst>
                <a:ext uri="{FF2B5EF4-FFF2-40B4-BE49-F238E27FC236}">
                  <a16:creationId xmlns:a16="http://schemas.microsoft.com/office/drawing/2014/main" id="{8C0B3FDC-79F5-4756-8851-2560171BC10E}"/>
                </a:ext>
              </a:extLst>
            </p:cNvPr>
            <p:cNvSpPr/>
            <p:nvPr/>
          </p:nvSpPr>
          <p:spPr>
            <a:xfrm>
              <a:off x="5817922" y="2374106"/>
              <a:ext cx="142875" cy="1952625"/>
            </a:xfrm>
            <a:custGeom>
              <a:avLst/>
              <a:gdLst>
                <a:gd name="connsiteX0" fmla="*/ 141870 w 142875"/>
                <a:gd name="connsiteY0" fmla="*/ 7144 h 1952625"/>
                <a:gd name="connsiteX1" fmla="*/ 139012 w 142875"/>
                <a:gd name="connsiteY1" fmla="*/ 1896904 h 1952625"/>
                <a:gd name="connsiteX2" fmla="*/ 7567 w 142875"/>
                <a:gd name="connsiteY2" fmla="*/ 1952149 h 1952625"/>
                <a:gd name="connsiteX3" fmla="*/ 7567 w 142875"/>
                <a:gd name="connsiteY3" fmla="*/ 7144 h 1952625"/>
                <a:gd name="connsiteX4" fmla="*/ 141870 w 142875"/>
                <a:gd name="connsiteY4" fmla="*/ 7144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952625">
                  <a:moveTo>
                    <a:pt x="141870" y="7144"/>
                  </a:moveTo>
                  <a:cubicBezTo>
                    <a:pt x="142822" y="320516"/>
                    <a:pt x="137107" y="1458754"/>
                    <a:pt x="139012" y="1896904"/>
                  </a:cubicBezTo>
                  <a:cubicBezTo>
                    <a:pt x="107580" y="1896904"/>
                    <a:pt x="38047" y="1952149"/>
                    <a:pt x="7567" y="1952149"/>
                  </a:cubicBezTo>
                  <a:cubicBezTo>
                    <a:pt x="6615" y="1719739"/>
                    <a:pt x="7567" y="180499"/>
                    <a:pt x="7567" y="7144"/>
                  </a:cubicBezTo>
                  <a:lnTo>
                    <a:pt x="141870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5298">
              <a:extLst>
                <a:ext uri="{FF2B5EF4-FFF2-40B4-BE49-F238E27FC236}">
                  <a16:creationId xmlns:a16="http://schemas.microsoft.com/office/drawing/2014/main" id="{DB380647-140C-4700-A83E-DFB3A43B101A}"/>
                </a:ext>
              </a:extLst>
            </p:cNvPr>
            <p:cNvSpPr/>
            <p:nvPr/>
          </p:nvSpPr>
          <p:spPr>
            <a:xfrm>
              <a:off x="6014561" y="4683248"/>
              <a:ext cx="161925" cy="152400"/>
            </a:xfrm>
            <a:custGeom>
              <a:avLst/>
              <a:gdLst>
                <a:gd name="connsiteX0" fmla="*/ 163354 w 161925"/>
                <a:gd name="connsiteY0" fmla="*/ 7815 h 152400"/>
                <a:gd name="connsiteX1" fmla="*/ 85249 w 161925"/>
                <a:gd name="connsiteY1" fmla="*/ 154499 h 152400"/>
                <a:gd name="connsiteX2" fmla="*/ 7144 w 161925"/>
                <a:gd name="connsiteY2" fmla="*/ 7815 h 152400"/>
                <a:gd name="connsiteX3" fmla="*/ 163354 w 161925"/>
                <a:gd name="connsiteY3" fmla="*/ 781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52400">
                  <a:moveTo>
                    <a:pt x="163354" y="7815"/>
                  </a:moveTo>
                  <a:lnTo>
                    <a:pt x="85249" y="154499"/>
                  </a:lnTo>
                  <a:lnTo>
                    <a:pt x="7144" y="7815"/>
                  </a:lnTo>
                  <a:cubicBezTo>
                    <a:pt x="47149" y="8767"/>
                    <a:pt x="107156" y="5909"/>
                    <a:pt x="163354" y="7815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5299">
              <a:extLst>
                <a:ext uri="{FF2B5EF4-FFF2-40B4-BE49-F238E27FC236}">
                  <a16:creationId xmlns:a16="http://schemas.microsoft.com/office/drawing/2014/main" id="{87CB9935-C956-4435-9B87-BCA42CE10210}"/>
                </a:ext>
              </a:extLst>
            </p:cNvPr>
            <p:cNvSpPr/>
            <p:nvPr/>
          </p:nvSpPr>
          <p:spPr>
            <a:xfrm>
              <a:off x="5818346" y="2247424"/>
              <a:ext cx="548533" cy="166794"/>
            </a:xfrm>
            <a:custGeom>
              <a:avLst/>
              <a:gdLst>
                <a:gd name="connsiteX0" fmla="*/ 7144 w 552450"/>
                <a:gd name="connsiteY0" fmla="*/ 7144 h 161925"/>
                <a:gd name="connsiteX1" fmla="*/ 552926 w 552450"/>
                <a:gd name="connsiteY1" fmla="*/ 7144 h 161925"/>
                <a:gd name="connsiteX2" fmla="*/ 552926 w 552450"/>
                <a:gd name="connsiteY2" fmla="*/ 162401 h 161925"/>
                <a:gd name="connsiteX3" fmla="*/ 7144 w 552450"/>
                <a:gd name="connsiteY3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161925">
                  <a:moveTo>
                    <a:pt x="7144" y="7144"/>
                  </a:moveTo>
                  <a:lnTo>
                    <a:pt x="552926" y="7144"/>
                  </a:lnTo>
                  <a:lnTo>
                    <a:pt x="552926" y="162401"/>
                  </a:lnTo>
                  <a:lnTo>
                    <a:pt x="7144" y="162401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KLASIFIKASI KALIMAT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05240F-B28C-4389-8544-303DBF5710CC}"/>
              </a:ext>
            </a:extLst>
          </p:cNvPr>
          <p:cNvSpPr txBox="1"/>
          <p:nvPr/>
        </p:nvSpPr>
        <p:spPr>
          <a:xfrm>
            <a:off x="6303510" y="2727916"/>
            <a:ext cx="462750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fontAlgn="t"/>
            <a:r>
              <a:rPr lang="id-ID" sz="3200" b="1" dirty="0"/>
              <a:t>1. Kalimat Lengkap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BEFD68-6BFD-44E9-94F0-FF8D7C47C978}"/>
              </a:ext>
            </a:extLst>
          </p:cNvPr>
          <p:cNvSpPr txBox="1"/>
          <p:nvPr/>
        </p:nvSpPr>
        <p:spPr>
          <a:xfrm>
            <a:off x="6303510" y="3619800"/>
            <a:ext cx="4627501" cy="107721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fontAlgn="t"/>
            <a:r>
              <a:rPr lang="id-ID" sz="3200" b="1" dirty="0"/>
              <a:t>2. Kalimat Tidak Lengkap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05240F-B28C-4389-8544-303DBF5710CC}"/>
              </a:ext>
            </a:extLst>
          </p:cNvPr>
          <p:cNvSpPr txBox="1"/>
          <p:nvPr/>
        </p:nvSpPr>
        <p:spPr>
          <a:xfrm>
            <a:off x="-15225" y="1178106"/>
            <a:ext cx="6064327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sz="2800" b="1" dirty="0">
                <a:latin typeface="Arial" pitchFamily="34" charset="0"/>
                <a:cs typeface="Arial" pitchFamily="34" charset="0"/>
              </a:rPr>
              <a:t>Berdasarkan Struktur Klausanya</a:t>
            </a:r>
          </a:p>
        </p:txBody>
      </p:sp>
      <p:grpSp>
        <p:nvGrpSpPr>
          <p:cNvPr id="57" name="그룹 2">
            <a:extLst>
              <a:ext uri="{FF2B5EF4-FFF2-40B4-BE49-F238E27FC236}">
                <a16:creationId xmlns:a16="http://schemas.microsoft.com/office/drawing/2014/main" id="{E6328250-A000-44A1-A7C5-298D1F0EBD17}"/>
              </a:ext>
            </a:extLst>
          </p:cNvPr>
          <p:cNvGrpSpPr/>
          <p:nvPr/>
        </p:nvGrpSpPr>
        <p:grpSpPr>
          <a:xfrm>
            <a:off x="746092" y="1880901"/>
            <a:ext cx="6055685" cy="4512770"/>
            <a:chOff x="734369" y="1722640"/>
            <a:chExt cx="6055684" cy="451276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33A4D61-546C-4E37-AFCB-44617E2670EC}"/>
                </a:ext>
              </a:extLst>
            </p:cNvPr>
            <p:cNvGrpSpPr/>
            <p:nvPr/>
          </p:nvGrpSpPr>
          <p:grpSpPr>
            <a:xfrm rot="21336642">
              <a:off x="734372" y="2674310"/>
              <a:ext cx="6055684" cy="3561103"/>
              <a:chOff x="326193" y="2420892"/>
              <a:chExt cx="6453672" cy="3795142"/>
            </a:xfrm>
          </p:grpSpPr>
          <p:sp>
            <p:nvSpPr>
              <p:cNvPr id="64" name="Freeform 10">
                <a:extLst>
                  <a:ext uri="{FF2B5EF4-FFF2-40B4-BE49-F238E27FC236}">
                    <a16:creationId xmlns:a16="http://schemas.microsoft.com/office/drawing/2014/main" id="{66558C24-53E8-4A0A-B69E-698A5BBA692C}"/>
                  </a:ext>
                </a:extLst>
              </p:cNvPr>
              <p:cNvSpPr/>
              <p:nvPr/>
            </p:nvSpPr>
            <p:spPr>
              <a:xfrm>
                <a:off x="326193" y="3592476"/>
                <a:ext cx="6453672" cy="2623558"/>
              </a:xfrm>
              <a:custGeom>
                <a:avLst/>
                <a:gdLst>
                  <a:gd name="connsiteX0" fmla="*/ 0 w 4381500"/>
                  <a:gd name="connsiteY0" fmla="*/ 885825 h 1714500"/>
                  <a:gd name="connsiteX1" fmla="*/ 1304925 w 4381500"/>
                  <a:gd name="connsiteY1" fmla="*/ 1714500 h 1714500"/>
                  <a:gd name="connsiteX2" fmla="*/ 4381500 w 4381500"/>
                  <a:gd name="connsiteY2" fmla="*/ 800100 h 1714500"/>
                  <a:gd name="connsiteX3" fmla="*/ 3124200 w 4381500"/>
                  <a:gd name="connsiteY3" fmla="*/ 0 h 1714500"/>
                  <a:gd name="connsiteX4" fmla="*/ 28575 w 4381500"/>
                  <a:gd name="connsiteY4" fmla="*/ 647700 h 1714500"/>
                  <a:gd name="connsiteX5" fmla="*/ 0 w 4381500"/>
                  <a:gd name="connsiteY5" fmla="*/ 885825 h 171450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28575 w 4381500"/>
                  <a:gd name="connsiteY4" fmla="*/ 781050 h 1847850"/>
                  <a:gd name="connsiteX5" fmla="*/ 0 w 4381500"/>
                  <a:gd name="connsiteY5" fmla="*/ 1019175 h 184785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38100 w 4381500"/>
                  <a:gd name="connsiteY4" fmla="*/ 923925 h 1847850"/>
                  <a:gd name="connsiteX5" fmla="*/ 0 w 4381500"/>
                  <a:gd name="connsiteY5" fmla="*/ 1019175 h 1847850"/>
                  <a:gd name="connsiteX0" fmla="*/ 0 w 4381500"/>
                  <a:gd name="connsiteY0" fmla="*/ 952500 h 1781175"/>
                  <a:gd name="connsiteX1" fmla="*/ 1304925 w 4381500"/>
                  <a:gd name="connsiteY1" fmla="*/ 1781175 h 1781175"/>
                  <a:gd name="connsiteX2" fmla="*/ 4381500 w 4381500"/>
                  <a:gd name="connsiteY2" fmla="*/ 866775 h 1781175"/>
                  <a:gd name="connsiteX3" fmla="*/ 3067050 w 4381500"/>
                  <a:gd name="connsiteY3" fmla="*/ 0 h 1781175"/>
                  <a:gd name="connsiteX4" fmla="*/ 38100 w 4381500"/>
                  <a:gd name="connsiteY4" fmla="*/ 857250 h 1781175"/>
                  <a:gd name="connsiteX5" fmla="*/ 0 w 4381500"/>
                  <a:gd name="connsiteY5" fmla="*/ 952500 h 178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500" h="1781175">
                    <a:moveTo>
                      <a:pt x="0" y="952500"/>
                    </a:moveTo>
                    <a:lnTo>
                      <a:pt x="1304925" y="1781175"/>
                    </a:lnTo>
                    <a:lnTo>
                      <a:pt x="4381500" y="866775"/>
                    </a:lnTo>
                    <a:lnTo>
                      <a:pt x="3067050" y="0"/>
                    </a:lnTo>
                    <a:lnTo>
                      <a:pt x="38100" y="857250"/>
                    </a:lnTo>
                    <a:lnTo>
                      <a:pt x="0" y="952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alpha val="7000"/>
                    </a:schemeClr>
                  </a:gs>
                  <a:gs pos="98000">
                    <a:schemeClr val="tx1">
                      <a:lumMod val="100000"/>
                      <a:alpha val="33000"/>
                    </a:schemeClr>
                  </a:gs>
                </a:gsLst>
                <a:lin ang="7200000" scaled="0"/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65" name="Group 15">
                <a:extLst>
                  <a:ext uri="{FF2B5EF4-FFF2-40B4-BE49-F238E27FC236}">
                    <a16:creationId xmlns:a16="http://schemas.microsoft.com/office/drawing/2014/main" id="{CD772119-AF5F-4381-ACC4-FD71721FBF6A}"/>
                  </a:ext>
                </a:extLst>
              </p:cNvPr>
              <p:cNvGrpSpPr/>
              <p:nvPr/>
            </p:nvGrpSpPr>
            <p:grpSpPr>
              <a:xfrm>
                <a:off x="715945" y="4203473"/>
                <a:ext cx="3217265" cy="1725523"/>
                <a:chOff x="5117571" y="2253001"/>
                <a:chExt cx="2559699" cy="1372848"/>
              </a:xfrm>
              <a:effectLst>
                <a:outerShdw blurRad="88900" dist="38100" dir="5400000" algn="t" rotWithShape="0">
                  <a:prstClr val="black">
                    <a:alpha val="65000"/>
                  </a:prstClr>
                </a:outerShdw>
              </a:effectLst>
            </p:grpSpPr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843EEADC-C7FD-4FA2-ABC6-8BF5D0273F43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7" name="Freeform 8">
                  <a:extLst>
                    <a:ext uri="{FF2B5EF4-FFF2-40B4-BE49-F238E27FC236}">
                      <a16:creationId xmlns:a16="http://schemas.microsoft.com/office/drawing/2014/main" id="{3765677D-E46F-4C69-AE52-616D422445A0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8" name="Freeform 7">
                  <a:extLst>
                    <a:ext uri="{FF2B5EF4-FFF2-40B4-BE49-F238E27FC236}">
                      <a16:creationId xmlns:a16="http://schemas.microsoft.com/office/drawing/2014/main" id="{74C2189F-0F0A-4147-AB12-4F037670C4E1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9" name="Rectangle 4">
                  <a:extLst>
                    <a:ext uri="{FF2B5EF4-FFF2-40B4-BE49-F238E27FC236}">
                      <a16:creationId xmlns:a16="http://schemas.microsoft.com/office/drawing/2014/main" id="{5E0C531B-573A-4C29-AF0A-4DCD2DAA7C37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66" name="Group 16">
                <a:extLst>
                  <a:ext uri="{FF2B5EF4-FFF2-40B4-BE49-F238E27FC236}">
                    <a16:creationId xmlns:a16="http://schemas.microsoft.com/office/drawing/2014/main" id="{2A5B4272-0390-4537-A517-99D54FB23871}"/>
                  </a:ext>
                </a:extLst>
              </p:cNvPr>
              <p:cNvGrpSpPr/>
              <p:nvPr/>
            </p:nvGrpSpPr>
            <p:grpSpPr>
              <a:xfrm>
                <a:off x="1144533" y="3764504"/>
                <a:ext cx="3217265" cy="1725523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4866A72D-C401-46AE-A181-F84C0805B06E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3" name="Freeform 80">
                  <a:extLst>
                    <a:ext uri="{FF2B5EF4-FFF2-40B4-BE49-F238E27FC236}">
                      <a16:creationId xmlns:a16="http://schemas.microsoft.com/office/drawing/2014/main" id="{7565034D-6DD8-4B0B-9899-114C5FFB234B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4" name="Freeform 81">
                  <a:extLst>
                    <a:ext uri="{FF2B5EF4-FFF2-40B4-BE49-F238E27FC236}">
                      <a16:creationId xmlns:a16="http://schemas.microsoft.com/office/drawing/2014/main" id="{D821E29A-E2FC-4D2B-8D1F-73117C905443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0000"/>
                      </a:schemeClr>
                    </a:gs>
                    <a:gs pos="100000">
                      <a:schemeClr val="accent2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5" name="Rectangle 4">
                  <a:extLst>
                    <a:ext uri="{FF2B5EF4-FFF2-40B4-BE49-F238E27FC236}">
                      <a16:creationId xmlns:a16="http://schemas.microsoft.com/office/drawing/2014/main" id="{0395BB42-5886-4BFA-AF56-580801EFC99B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67" name="Group 17">
                <a:extLst>
                  <a:ext uri="{FF2B5EF4-FFF2-40B4-BE49-F238E27FC236}">
                    <a16:creationId xmlns:a16="http://schemas.microsoft.com/office/drawing/2014/main" id="{7785468C-4A5D-464D-B540-BB2DD8F1ED65}"/>
                  </a:ext>
                </a:extLst>
              </p:cNvPr>
              <p:cNvGrpSpPr/>
              <p:nvPr/>
            </p:nvGrpSpPr>
            <p:grpSpPr>
              <a:xfrm>
                <a:off x="1513261" y="3325144"/>
                <a:ext cx="3217265" cy="1725523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Rectangle 4">
                  <a:extLst>
                    <a:ext uri="{FF2B5EF4-FFF2-40B4-BE49-F238E27FC236}">
                      <a16:creationId xmlns:a16="http://schemas.microsoft.com/office/drawing/2014/main" id="{36EA8EDA-F114-4532-9F5D-B6F73CC04C94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9" name="Freeform 85">
                  <a:extLst>
                    <a:ext uri="{FF2B5EF4-FFF2-40B4-BE49-F238E27FC236}">
                      <a16:creationId xmlns:a16="http://schemas.microsoft.com/office/drawing/2014/main" id="{41AC374B-1348-489E-BB8A-6BA8805D985B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0" name="Freeform 86">
                  <a:extLst>
                    <a:ext uri="{FF2B5EF4-FFF2-40B4-BE49-F238E27FC236}">
                      <a16:creationId xmlns:a16="http://schemas.microsoft.com/office/drawing/2014/main" id="{A7D9AA97-CBBC-4B5B-BB17-B9561DA86000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98000">
                      <a:schemeClr val="accent3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FA99DFA0-386F-4636-8031-9BB1F54B3CC8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68" name="Group 18">
                <a:extLst>
                  <a:ext uri="{FF2B5EF4-FFF2-40B4-BE49-F238E27FC236}">
                    <a16:creationId xmlns:a16="http://schemas.microsoft.com/office/drawing/2014/main" id="{800E658F-D8B6-4130-B92D-C77CA475841F}"/>
                  </a:ext>
                </a:extLst>
              </p:cNvPr>
              <p:cNvGrpSpPr/>
              <p:nvPr/>
            </p:nvGrpSpPr>
            <p:grpSpPr>
              <a:xfrm>
                <a:off x="1918466" y="2874499"/>
                <a:ext cx="3217265" cy="1725523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5DB1AE16-E5A0-405D-B655-37E72A47A79A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5" name="Freeform 90">
                  <a:extLst>
                    <a:ext uri="{FF2B5EF4-FFF2-40B4-BE49-F238E27FC236}">
                      <a16:creationId xmlns:a16="http://schemas.microsoft.com/office/drawing/2014/main" id="{11453745-2450-4B01-A8BE-EF1B6720AE6E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6" name="Freeform 91">
                  <a:extLst>
                    <a:ext uri="{FF2B5EF4-FFF2-40B4-BE49-F238E27FC236}">
                      <a16:creationId xmlns:a16="http://schemas.microsoft.com/office/drawing/2014/main" id="{0BBB616E-39ED-45B7-BCA0-656A13EAD022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70000"/>
                      </a:schemeClr>
                    </a:gs>
                    <a:gs pos="98000">
                      <a:schemeClr val="accent4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B1D33DD4-3B2E-422A-96EB-BAF42D48835D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69" name="Group 19">
                <a:extLst>
                  <a:ext uri="{FF2B5EF4-FFF2-40B4-BE49-F238E27FC236}">
                    <a16:creationId xmlns:a16="http://schemas.microsoft.com/office/drawing/2014/main" id="{97379C52-AED2-40FE-8145-16DF92823FF7}"/>
                  </a:ext>
                </a:extLst>
              </p:cNvPr>
              <p:cNvGrpSpPr/>
              <p:nvPr/>
            </p:nvGrpSpPr>
            <p:grpSpPr>
              <a:xfrm>
                <a:off x="2308666" y="2420892"/>
                <a:ext cx="3217265" cy="1725523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126753B7-FBF2-4620-BDDA-16C3E1D2B02B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1" name="Freeform 97">
                  <a:extLst>
                    <a:ext uri="{FF2B5EF4-FFF2-40B4-BE49-F238E27FC236}">
                      <a16:creationId xmlns:a16="http://schemas.microsoft.com/office/drawing/2014/main" id="{13922B35-F68A-438A-92DE-9C4CE78C91A8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2" name="Freeform 98">
                  <a:extLst>
                    <a:ext uri="{FF2B5EF4-FFF2-40B4-BE49-F238E27FC236}">
                      <a16:creationId xmlns:a16="http://schemas.microsoft.com/office/drawing/2014/main" id="{844AEEC1-B87D-470E-80F7-D2BFE5179985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8000">
                      <a:schemeClr val="accent5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3" name="Rectangle 4">
                  <a:extLst>
                    <a:ext uri="{FF2B5EF4-FFF2-40B4-BE49-F238E27FC236}">
                      <a16:creationId xmlns:a16="http://schemas.microsoft.com/office/drawing/2014/main" id="{E8899870-F870-45E5-B359-1AE1C3110643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CD81A8C-1E34-4728-BB3B-28B07D74B813}"/>
                </a:ext>
              </a:extLst>
            </p:cNvPr>
            <p:cNvGrpSpPr/>
            <p:nvPr/>
          </p:nvGrpSpPr>
          <p:grpSpPr>
            <a:xfrm rot="21336642">
              <a:off x="3157569" y="1722640"/>
              <a:ext cx="2080476" cy="2035127"/>
              <a:chOff x="2514197" y="2360048"/>
              <a:chExt cx="1806216" cy="1766845"/>
            </a:xfrm>
          </p:grpSpPr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6D793F1B-E81F-4E8F-A2A6-EDC95C6E1A61}"/>
                  </a:ext>
                </a:extLst>
              </p:cNvPr>
              <p:cNvSpPr/>
              <p:nvPr/>
            </p:nvSpPr>
            <p:spPr>
              <a:xfrm>
                <a:off x="2514197" y="3444753"/>
                <a:ext cx="1380917" cy="68214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Freeform 103">
                <a:extLst>
                  <a:ext uri="{FF2B5EF4-FFF2-40B4-BE49-F238E27FC236}">
                    <a16:creationId xmlns:a16="http://schemas.microsoft.com/office/drawing/2014/main" id="{26591FB1-86FB-4260-B614-AE01112910E8}"/>
                  </a:ext>
                </a:extLst>
              </p:cNvPr>
              <p:cNvSpPr/>
              <p:nvPr/>
            </p:nvSpPr>
            <p:spPr>
              <a:xfrm>
                <a:off x="2595898" y="3328347"/>
                <a:ext cx="1496429" cy="73920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>
                  <a:alpha val="3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C6D98E69-7155-49E6-AFAC-8F356946E1EC}"/>
                  </a:ext>
                </a:extLst>
              </p:cNvPr>
              <p:cNvSpPr/>
              <p:nvPr/>
            </p:nvSpPr>
            <p:spPr>
              <a:xfrm>
                <a:off x="2775373" y="3333750"/>
                <a:ext cx="1545040" cy="571665"/>
              </a:xfrm>
              <a:custGeom>
                <a:avLst/>
                <a:gdLst>
                  <a:gd name="connsiteX0" fmla="*/ 0 w 952500"/>
                  <a:gd name="connsiteY0" fmla="*/ 190500 h 352425"/>
                  <a:gd name="connsiteX1" fmla="*/ 0 w 952500"/>
                  <a:gd name="connsiteY1" fmla="*/ 190500 h 352425"/>
                  <a:gd name="connsiteX2" fmla="*/ 76200 w 952500"/>
                  <a:gd name="connsiteY2" fmla="*/ 161925 h 352425"/>
                  <a:gd name="connsiteX3" fmla="*/ 104775 w 952500"/>
                  <a:gd name="connsiteY3" fmla="*/ 152400 h 352425"/>
                  <a:gd name="connsiteX4" fmla="*/ 647700 w 952500"/>
                  <a:gd name="connsiteY4" fmla="*/ 0 h 352425"/>
                  <a:gd name="connsiteX5" fmla="*/ 952500 w 952500"/>
                  <a:gd name="connsiteY5" fmla="*/ 171450 h 352425"/>
                  <a:gd name="connsiteX6" fmla="*/ 285750 w 952500"/>
                  <a:gd name="connsiteY6" fmla="*/ 352425 h 352425"/>
                  <a:gd name="connsiteX7" fmla="*/ 0 w 952500"/>
                  <a:gd name="connsiteY7" fmla="*/ 19050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352425">
                    <a:moveTo>
                      <a:pt x="0" y="190500"/>
                    </a:moveTo>
                    <a:lnTo>
                      <a:pt x="0" y="190500"/>
                    </a:lnTo>
                    <a:lnTo>
                      <a:pt x="76200" y="161925"/>
                    </a:lnTo>
                    <a:cubicBezTo>
                      <a:pt x="85636" y="158494"/>
                      <a:pt x="104775" y="152400"/>
                      <a:pt x="104775" y="152400"/>
                    </a:cubicBezTo>
                    <a:lnTo>
                      <a:pt x="647700" y="0"/>
                    </a:lnTo>
                    <a:lnTo>
                      <a:pt x="952500" y="171450"/>
                    </a:lnTo>
                    <a:lnTo>
                      <a:pt x="285750" y="352425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chemeClr val="tx1">
                  <a:alpha val="2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Rectangle 13">
                <a:extLst>
                  <a:ext uri="{FF2B5EF4-FFF2-40B4-BE49-F238E27FC236}">
                    <a16:creationId xmlns:a16="http://schemas.microsoft.com/office/drawing/2014/main" id="{720A6191-8281-45F9-A078-13FD35C35E5D}"/>
                  </a:ext>
                </a:extLst>
              </p:cNvPr>
              <p:cNvSpPr/>
              <p:nvPr/>
            </p:nvSpPr>
            <p:spPr>
              <a:xfrm rot="156672">
                <a:off x="2617096" y="2360048"/>
                <a:ext cx="817673" cy="1528651"/>
              </a:xfrm>
              <a:custGeom>
                <a:avLst/>
                <a:gdLst/>
                <a:ahLst/>
                <a:cxnLst/>
                <a:rect l="l" t="t" r="r" b="b"/>
                <a:pathLst>
                  <a:path w="935822" h="1749532">
                    <a:moveTo>
                      <a:pt x="359759" y="0"/>
                    </a:moveTo>
                    <a:lnTo>
                      <a:pt x="719799" y="0"/>
                    </a:lnTo>
                    <a:lnTo>
                      <a:pt x="719799" y="1389492"/>
                    </a:lnTo>
                    <a:lnTo>
                      <a:pt x="935822" y="1389492"/>
                    </a:lnTo>
                    <a:lnTo>
                      <a:pt x="935822" y="1749532"/>
                    </a:lnTo>
                    <a:lnTo>
                      <a:pt x="143734" y="1749532"/>
                    </a:lnTo>
                    <a:lnTo>
                      <a:pt x="143734" y="1389492"/>
                    </a:lnTo>
                    <a:lnTo>
                      <a:pt x="359759" y="1389492"/>
                    </a:lnTo>
                    <a:lnTo>
                      <a:pt x="359759" y="440700"/>
                    </a:lnTo>
                    <a:lnTo>
                      <a:pt x="200351" y="547463"/>
                    </a:lnTo>
                    <a:lnTo>
                      <a:pt x="0" y="248317"/>
                    </a:lnTo>
                    <a:lnTo>
                      <a:pt x="359759" y="73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scene3d>
                <a:camera prst="perspectiveHeroicExtremeLeftFacing" fov="2400000">
                  <a:rot lat="1501142" lon="3072967" rev="20568"/>
                </a:camera>
                <a:lightRig rig="soft" dir="t"/>
              </a:scene3d>
              <a:sp3d extrusionH="361950" prstMaterial="plastic">
                <a:extrusionClr>
                  <a:schemeClr val="accent5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29" name="Graphic 12">
            <a:extLst>
              <a:ext uri="{FF2B5EF4-FFF2-40B4-BE49-F238E27FC236}">
                <a16:creationId xmlns:a16="http://schemas.microsoft.com/office/drawing/2014/main" id="{0E8AEFE4-9E78-45AF-BCC7-AD85871E41F3}"/>
              </a:ext>
            </a:extLst>
          </p:cNvPr>
          <p:cNvGrpSpPr/>
          <p:nvPr/>
        </p:nvGrpSpPr>
        <p:grpSpPr>
          <a:xfrm rot="7716123">
            <a:off x="10916812" y="4795365"/>
            <a:ext cx="452879" cy="2322388"/>
            <a:chOff x="5817393" y="2012156"/>
            <a:chExt cx="552450" cy="2832994"/>
          </a:xfrm>
        </p:grpSpPr>
        <p:sp>
          <p:nvSpPr>
            <p:cNvPr id="130" name="Freeform: Shape 5292">
              <a:extLst>
                <a:ext uri="{FF2B5EF4-FFF2-40B4-BE49-F238E27FC236}">
                  <a16:creationId xmlns:a16="http://schemas.microsoft.com/office/drawing/2014/main" id="{2260EC7E-F175-416F-AC57-D2B140164D1B}"/>
                </a:ext>
              </a:extLst>
            </p:cNvPr>
            <p:cNvSpPr/>
            <p:nvPr/>
          </p:nvSpPr>
          <p:spPr>
            <a:xfrm>
              <a:off x="5818346" y="2012156"/>
              <a:ext cx="548533" cy="322898"/>
            </a:xfrm>
            <a:custGeom>
              <a:avLst/>
              <a:gdLst>
                <a:gd name="connsiteX0" fmla="*/ 552926 w 552450"/>
                <a:gd name="connsiteY0" fmla="*/ 305276 h 304800"/>
                <a:gd name="connsiteX1" fmla="*/ 7144 w 552450"/>
                <a:gd name="connsiteY1" fmla="*/ 305276 h 304800"/>
                <a:gd name="connsiteX2" fmla="*/ 7144 w 552450"/>
                <a:gd name="connsiteY2" fmla="*/ 178594 h 304800"/>
                <a:gd name="connsiteX3" fmla="*/ 552926 w 552450"/>
                <a:gd name="connsiteY3" fmla="*/ 178594 h 304800"/>
                <a:gd name="connsiteX4" fmla="*/ 552926 w 552450"/>
                <a:gd name="connsiteY4" fmla="*/ 30527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0" h="304800">
                  <a:moveTo>
                    <a:pt x="552926" y="305276"/>
                  </a:moveTo>
                  <a:lnTo>
                    <a:pt x="7144" y="305276"/>
                  </a:lnTo>
                  <a:lnTo>
                    <a:pt x="7144" y="178594"/>
                  </a:lnTo>
                  <a:cubicBezTo>
                    <a:pt x="7144" y="-50006"/>
                    <a:pt x="552926" y="-50006"/>
                    <a:pt x="552926" y="178594"/>
                  </a:cubicBezTo>
                  <a:lnTo>
                    <a:pt x="552926" y="30527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5293">
              <a:extLst>
                <a:ext uri="{FF2B5EF4-FFF2-40B4-BE49-F238E27FC236}">
                  <a16:creationId xmlns:a16="http://schemas.microsoft.com/office/drawing/2014/main" id="{90D47026-518D-4D14-8E5F-06EB09B40A8B}"/>
                </a:ext>
              </a:extLst>
            </p:cNvPr>
            <p:cNvSpPr/>
            <p:nvPr/>
          </p:nvSpPr>
          <p:spPr>
            <a:xfrm>
              <a:off x="5817393" y="4100980"/>
              <a:ext cx="552450" cy="742950"/>
            </a:xfrm>
            <a:custGeom>
              <a:avLst/>
              <a:gdLst>
                <a:gd name="connsiteX0" fmla="*/ 546259 w 552450"/>
                <a:gd name="connsiteY0" fmla="*/ 228133 h 742950"/>
                <a:gd name="connsiteX1" fmla="*/ 279559 w 552450"/>
                <a:gd name="connsiteY1" fmla="*/ 739626 h 742950"/>
                <a:gd name="connsiteX2" fmla="*/ 7144 w 552450"/>
                <a:gd name="connsiteY2" fmla="*/ 229086 h 742950"/>
                <a:gd name="connsiteX3" fmla="*/ 546259 w 552450"/>
                <a:gd name="connsiteY3" fmla="*/ 22813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742950">
                  <a:moveTo>
                    <a:pt x="546259" y="228133"/>
                  </a:moveTo>
                  <a:lnTo>
                    <a:pt x="279559" y="739626"/>
                  </a:lnTo>
                  <a:lnTo>
                    <a:pt x="7144" y="229086"/>
                  </a:lnTo>
                  <a:cubicBezTo>
                    <a:pt x="186214" y="-70952"/>
                    <a:pt x="361474" y="-62380"/>
                    <a:pt x="546259" y="228133"/>
                  </a:cubicBezTo>
                  <a:close/>
                </a:path>
              </a:pathLst>
            </a:custGeom>
            <a:solidFill>
              <a:schemeClr val="accent1">
                <a:alpha val="6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5294">
              <a:extLst>
                <a:ext uri="{FF2B5EF4-FFF2-40B4-BE49-F238E27FC236}">
                  <a16:creationId xmlns:a16="http://schemas.microsoft.com/office/drawing/2014/main" id="{77A49205-F4D5-4B37-B702-37BA69B29155}"/>
                </a:ext>
              </a:extLst>
            </p:cNvPr>
            <p:cNvSpPr/>
            <p:nvPr/>
          </p:nvSpPr>
          <p:spPr>
            <a:xfrm>
              <a:off x="5923059" y="4187925"/>
              <a:ext cx="304800" cy="657225"/>
            </a:xfrm>
            <a:custGeom>
              <a:avLst/>
              <a:gdLst>
                <a:gd name="connsiteX0" fmla="*/ 297656 w 304800"/>
                <a:gd name="connsiteY0" fmla="*/ 37526 h 657225"/>
                <a:gd name="connsiteX1" fmla="*/ 161449 w 304800"/>
                <a:gd name="connsiteY1" fmla="*/ 654746 h 657225"/>
                <a:gd name="connsiteX2" fmla="*/ 7144 w 304800"/>
                <a:gd name="connsiteY2" fmla="*/ 51814 h 657225"/>
                <a:gd name="connsiteX3" fmla="*/ 297656 w 304800"/>
                <a:gd name="connsiteY3" fmla="*/ 3752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657225">
                  <a:moveTo>
                    <a:pt x="297656" y="37526"/>
                  </a:moveTo>
                  <a:lnTo>
                    <a:pt x="161449" y="654746"/>
                  </a:lnTo>
                  <a:lnTo>
                    <a:pt x="7144" y="51814"/>
                  </a:lnTo>
                  <a:cubicBezTo>
                    <a:pt x="107156" y="-10099"/>
                    <a:pt x="188119" y="-574"/>
                    <a:pt x="297656" y="37526"/>
                  </a:cubicBez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5295">
              <a:extLst>
                <a:ext uri="{FF2B5EF4-FFF2-40B4-BE49-F238E27FC236}">
                  <a16:creationId xmlns:a16="http://schemas.microsoft.com/office/drawing/2014/main" id="{4BD20ACE-564F-48F8-9C6A-22ACC50F535A}"/>
                </a:ext>
              </a:extLst>
            </p:cNvPr>
            <p:cNvSpPr/>
            <p:nvPr/>
          </p:nvSpPr>
          <p:spPr>
            <a:xfrm>
              <a:off x="5919077" y="2373154"/>
              <a:ext cx="337346" cy="1924050"/>
            </a:xfrm>
            <a:custGeom>
              <a:avLst/>
              <a:gdLst>
                <a:gd name="connsiteX0" fmla="*/ 277808 w 276225"/>
                <a:gd name="connsiteY0" fmla="*/ 7144 h 1924050"/>
                <a:gd name="connsiteX1" fmla="*/ 277808 w 276225"/>
                <a:gd name="connsiteY1" fmla="*/ 1874996 h 1924050"/>
                <a:gd name="connsiteX2" fmla="*/ 95880 w 276225"/>
                <a:gd name="connsiteY2" fmla="*/ 1919764 h 1924050"/>
                <a:gd name="connsiteX3" fmla="*/ 7298 w 276225"/>
                <a:gd name="connsiteY3" fmla="*/ 1896904 h 1924050"/>
                <a:gd name="connsiteX4" fmla="*/ 9203 w 276225"/>
                <a:gd name="connsiteY4" fmla="*/ 7144 h 1924050"/>
                <a:gd name="connsiteX5" fmla="*/ 277808 w 276225"/>
                <a:gd name="connsiteY5" fmla="*/ 7144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1924050">
                  <a:moveTo>
                    <a:pt x="277808" y="7144"/>
                  </a:moveTo>
                  <a:cubicBezTo>
                    <a:pt x="278760" y="277654"/>
                    <a:pt x="276855" y="1482566"/>
                    <a:pt x="277808" y="1874996"/>
                  </a:cubicBezTo>
                  <a:cubicBezTo>
                    <a:pt x="193035" y="1897856"/>
                    <a:pt x="159698" y="1918811"/>
                    <a:pt x="95880" y="1919764"/>
                  </a:cubicBezTo>
                  <a:cubicBezTo>
                    <a:pt x="57780" y="1919764"/>
                    <a:pt x="45398" y="1896904"/>
                    <a:pt x="7298" y="1896904"/>
                  </a:cubicBezTo>
                  <a:cubicBezTo>
                    <a:pt x="6345" y="1501616"/>
                    <a:pt x="10155" y="287179"/>
                    <a:pt x="9203" y="7144"/>
                  </a:cubicBezTo>
                  <a:lnTo>
                    <a:pt x="277808" y="714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5296">
              <a:extLst>
                <a:ext uri="{FF2B5EF4-FFF2-40B4-BE49-F238E27FC236}">
                  <a16:creationId xmlns:a16="http://schemas.microsoft.com/office/drawing/2014/main" id="{309038A2-7290-4272-B432-0611B7B6FADC}"/>
                </a:ext>
              </a:extLst>
            </p:cNvPr>
            <p:cNvSpPr/>
            <p:nvPr/>
          </p:nvSpPr>
          <p:spPr>
            <a:xfrm>
              <a:off x="6214479" y="2372201"/>
              <a:ext cx="152400" cy="1962150"/>
            </a:xfrm>
            <a:custGeom>
              <a:avLst/>
              <a:gdLst>
                <a:gd name="connsiteX0" fmla="*/ 152031 w 152400"/>
                <a:gd name="connsiteY0" fmla="*/ 8096 h 1962150"/>
                <a:gd name="connsiteX1" fmla="*/ 152031 w 152400"/>
                <a:gd name="connsiteY1" fmla="*/ 1952149 h 1962150"/>
                <a:gd name="connsiteX2" fmla="*/ 7251 w 152400"/>
                <a:gd name="connsiteY2" fmla="*/ 1876901 h 1962150"/>
                <a:gd name="connsiteX3" fmla="*/ 12013 w 152400"/>
                <a:gd name="connsiteY3" fmla="*/ 7144 h 1962150"/>
                <a:gd name="connsiteX4" fmla="*/ 152031 w 152400"/>
                <a:gd name="connsiteY4" fmla="*/ 8096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962150">
                  <a:moveTo>
                    <a:pt x="152031" y="8096"/>
                  </a:moveTo>
                  <a:cubicBezTo>
                    <a:pt x="152983" y="346234"/>
                    <a:pt x="151078" y="1508284"/>
                    <a:pt x="152031" y="1952149"/>
                  </a:cubicBezTo>
                  <a:cubicBezTo>
                    <a:pt x="78688" y="1975009"/>
                    <a:pt x="39636" y="1902619"/>
                    <a:pt x="7251" y="1876901"/>
                  </a:cubicBezTo>
                  <a:cubicBezTo>
                    <a:pt x="6298" y="1670209"/>
                    <a:pt x="12013" y="156686"/>
                    <a:pt x="12013" y="7144"/>
                  </a:cubicBezTo>
                  <a:lnTo>
                    <a:pt x="152031" y="80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5297">
              <a:extLst>
                <a:ext uri="{FF2B5EF4-FFF2-40B4-BE49-F238E27FC236}">
                  <a16:creationId xmlns:a16="http://schemas.microsoft.com/office/drawing/2014/main" id="{8C0B3FDC-79F5-4756-8851-2560171BC10E}"/>
                </a:ext>
              </a:extLst>
            </p:cNvPr>
            <p:cNvSpPr/>
            <p:nvPr/>
          </p:nvSpPr>
          <p:spPr>
            <a:xfrm>
              <a:off x="5817922" y="2374106"/>
              <a:ext cx="142875" cy="1952625"/>
            </a:xfrm>
            <a:custGeom>
              <a:avLst/>
              <a:gdLst>
                <a:gd name="connsiteX0" fmla="*/ 141870 w 142875"/>
                <a:gd name="connsiteY0" fmla="*/ 7144 h 1952625"/>
                <a:gd name="connsiteX1" fmla="*/ 139012 w 142875"/>
                <a:gd name="connsiteY1" fmla="*/ 1896904 h 1952625"/>
                <a:gd name="connsiteX2" fmla="*/ 7567 w 142875"/>
                <a:gd name="connsiteY2" fmla="*/ 1952149 h 1952625"/>
                <a:gd name="connsiteX3" fmla="*/ 7567 w 142875"/>
                <a:gd name="connsiteY3" fmla="*/ 7144 h 1952625"/>
                <a:gd name="connsiteX4" fmla="*/ 141870 w 142875"/>
                <a:gd name="connsiteY4" fmla="*/ 7144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952625">
                  <a:moveTo>
                    <a:pt x="141870" y="7144"/>
                  </a:moveTo>
                  <a:cubicBezTo>
                    <a:pt x="142822" y="320516"/>
                    <a:pt x="137107" y="1458754"/>
                    <a:pt x="139012" y="1896904"/>
                  </a:cubicBezTo>
                  <a:cubicBezTo>
                    <a:pt x="107580" y="1896904"/>
                    <a:pt x="38047" y="1952149"/>
                    <a:pt x="7567" y="1952149"/>
                  </a:cubicBezTo>
                  <a:cubicBezTo>
                    <a:pt x="6615" y="1719739"/>
                    <a:pt x="7567" y="180499"/>
                    <a:pt x="7567" y="7144"/>
                  </a:cubicBezTo>
                  <a:lnTo>
                    <a:pt x="141870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5298">
              <a:extLst>
                <a:ext uri="{FF2B5EF4-FFF2-40B4-BE49-F238E27FC236}">
                  <a16:creationId xmlns:a16="http://schemas.microsoft.com/office/drawing/2014/main" id="{DB380647-140C-4700-A83E-DFB3A43B101A}"/>
                </a:ext>
              </a:extLst>
            </p:cNvPr>
            <p:cNvSpPr/>
            <p:nvPr/>
          </p:nvSpPr>
          <p:spPr>
            <a:xfrm>
              <a:off x="6014561" y="4683248"/>
              <a:ext cx="161925" cy="152400"/>
            </a:xfrm>
            <a:custGeom>
              <a:avLst/>
              <a:gdLst>
                <a:gd name="connsiteX0" fmla="*/ 163354 w 161925"/>
                <a:gd name="connsiteY0" fmla="*/ 7815 h 152400"/>
                <a:gd name="connsiteX1" fmla="*/ 85249 w 161925"/>
                <a:gd name="connsiteY1" fmla="*/ 154499 h 152400"/>
                <a:gd name="connsiteX2" fmla="*/ 7144 w 161925"/>
                <a:gd name="connsiteY2" fmla="*/ 7815 h 152400"/>
                <a:gd name="connsiteX3" fmla="*/ 163354 w 161925"/>
                <a:gd name="connsiteY3" fmla="*/ 781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52400">
                  <a:moveTo>
                    <a:pt x="163354" y="7815"/>
                  </a:moveTo>
                  <a:lnTo>
                    <a:pt x="85249" y="154499"/>
                  </a:lnTo>
                  <a:lnTo>
                    <a:pt x="7144" y="7815"/>
                  </a:lnTo>
                  <a:cubicBezTo>
                    <a:pt x="47149" y="8767"/>
                    <a:pt x="107156" y="5909"/>
                    <a:pt x="163354" y="7815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5299">
              <a:extLst>
                <a:ext uri="{FF2B5EF4-FFF2-40B4-BE49-F238E27FC236}">
                  <a16:creationId xmlns:a16="http://schemas.microsoft.com/office/drawing/2014/main" id="{87CB9935-C956-4435-9B87-BCA42CE10210}"/>
                </a:ext>
              </a:extLst>
            </p:cNvPr>
            <p:cNvSpPr/>
            <p:nvPr/>
          </p:nvSpPr>
          <p:spPr>
            <a:xfrm>
              <a:off x="5818346" y="2247424"/>
              <a:ext cx="548533" cy="166794"/>
            </a:xfrm>
            <a:custGeom>
              <a:avLst/>
              <a:gdLst>
                <a:gd name="connsiteX0" fmla="*/ 7144 w 552450"/>
                <a:gd name="connsiteY0" fmla="*/ 7144 h 161925"/>
                <a:gd name="connsiteX1" fmla="*/ 552926 w 552450"/>
                <a:gd name="connsiteY1" fmla="*/ 7144 h 161925"/>
                <a:gd name="connsiteX2" fmla="*/ 552926 w 552450"/>
                <a:gd name="connsiteY2" fmla="*/ 162401 h 161925"/>
                <a:gd name="connsiteX3" fmla="*/ 7144 w 552450"/>
                <a:gd name="connsiteY3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161925">
                  <a:moveTo>
                    <a:pt x="7144" y="7144"/>
                  </a:moveTo>
                  <a:lnTo>
                    <a:pt x="552926" y="7144"/>
                  </a:lnTo>
                  <a:lnTo>
                    <a:pt x="552926" y="162401"/>
                  </a:lnTo>
                  <a:lnTo>
                    <a:pt x="7144" y="162401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KLASIFIKASI KALIMAT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6328250-A000-44A1-A7C5-298D1F0EBD17}"/>
              </a:ext>
            </a:extLst>
          </p:cNvPr>
          <p:cNvGrpSpPr/>
          <p:nvPr/>
        </p:nvGrpSpPr>
        <p:grpSpPr>
          <a:xfrm>
            <a:off x="734372" y="1798841"/>
            <a:ext cx="6055685" cy="4512770"/>
            <a:chOff x="734369" y="1722640"/>
            <a:chExt cx="6055684" cy="451276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33A4D61-546C-4E37-AFCB-44617E2670EC}"/>
                </a:ext>
              </a:extLst>
            </p:cNvPr>
            <p:cNvGrpSpPr/>
            <p:nvPr/>
          </p:nvGrpSpPr>
          <p:grpSpPr>
            <a:xfrm rot="21336642">
              <a:off x="734369" y="2674304"/>
              <a:ext cx="6055684" cy="3561105"/>
              <a:chOff x="326193" y="2420888"/>
              <a:chExt cx="6453672" cy="3795146"/>
            </a:xfrm>
          </p:grpSpPr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66558C24-53E8-4A0A-B69E-698A5BBA692C}"/>
                  </a:ext>
                </a:extLst>
              </p:cNvPr>
              <p:cNvSpPr/>
              <p:nvPr/>
            </p:nvSpPr>
            <p:spPr>
              <a:xfrm>
                <a:off x="326193" y="3592476"/>
                <a:ext cx="6453672" cy="2623558"/>
              </a:xfrm>
              <a:custGeom>
                <a:avLst/>
                <a:gdLst>
                  <a:gd name="connsiteX0" fmla="*/ 0 w 4381500"/>
                  <a:gd name="connsiteY0" fmla="*/ 885825 h 1714500"/>
                  <a:gd name="connsiteX1" fmla="*/ 1304925 w 4381500"/>
                  <a:gd name="connsiteY1" fmla="*/ 1714500 h 1714500"/>
                  <a:gd name="connsiteX2" fmla="*/ 4381500 w 4381500"/>
                  <a:gd name="connsiteY2" fmla="*/ 800100 h 1714500"/>
                  <a:gd name="connsiteX3" fmla="*/ 3124200 w 4381500"/>
                  <a:gd name="connsiteY3" fmla="*/ 0 h 1714500"/>
                  <a:gd name="connsiteX4" fmla="*/ 28575 w 4381500"/>
                  <a:gd name="connsiteY4" fmla="*/ 647700 h 1714500"/>
                  <a:gd name="connsiteX5" fmla="*/ 0 w 4381500"/>
                  <a:gd name="connsiteY5" fmla="*/ 885825 h 171450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28575 w 4381500"/>
                  <a:gd name="connsiteY4" fmla="*/ 781050 h 1847850"/>
                  <a:gd name="connsiteX5" fmla="*/ 0 w 4381500"/>
                  <a:gd name="connsiteY5" fmla="*/ 1019175 h 184785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38100 w 4381500"/>
                  <a:gd name="connsiteY4" fmla="*/ 923925 h 1847850"/>
                  <a:gd name="connsiteX5" fmla="*/ 0 w 4381500"/>
                  <a:gd name="connsiteY5" fmla="*/ 1019175 h 1847850"/>
                  <a:gd name="connsiteX0" fmla="*/ 0 w 4381500"/>
                  <a:gd name="connsiteY0" fmla="*/ 952500 h 1781175"/>
                  <a:gd name="connsiteX1" fmla="*/ 1304925 w 4381500"/>
                  <a:gd name="connsiteY1" fmla="*/ 1781175 h 1781175"/>
                  <a:gd name="connsiteX2" fmla="*/ 4381500 w 4381500"/>
                  <a:gd name="connsiteY2" fmla="*/ 866775 h 1781175"/>
                  <a:gd name="connsiteX3" fmla="*/ 3067050 w 4381500"/>
                  <a:gd name="connsiteY3" fmla="*/ 0 h 1781175"/>
                  <a:gd name="connsiteX4" fmla="*/ 38100 w 4381500"/>
                  <a:gd name="connsiteY4" fmla="*/ 857250 h 1781175"/>
                  <a:gd name="connsiteX5" fmla="*/ 0 w 4381500"/>
                  <a:gd name="connsiteY5" fmla="*/ 952500 h 178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500" h="1781175">
                    <a:moveTo>
                      <a:pt x="0" y="952500"/>
                    </a:moveTo>
                    <a:lnTo>
                      <a:pt x="1304925" y="1781175"/>
                    </a:lnTo>
                    <a:lnTo>
                      <a:pt x="4381500" y="866775"/>
                    </a:lnTo>
                    <a:lnTo>
                      <a:pt x="3067050" y="0"/>
                    </a:lnTo>
                    <a:lnTo>
                      <a:pt x="38100" y="857250"/>
                    </a:lnTo>
                    <a:lnTo>
                      <a:pt x="0" y="952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alpha val="7000"/>
                    </a:schemeClr>
                  </a:gs>
                  <a:gs pos="98000">
                    <a:schemeClr val="tx1">
                      <a:lumMod val="100000"/>
                      <a:alpha val="33000"/>
                    </a:schemeClr>
                  </a:gs>
                </a:gsLst>
                <a:lin ang="7200000" scaled="0"/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" name="Group 15">
                <a:extLst>
                  <a:ext uri="{FF2B5EF4-FFF2-40B4-BE49-F238E27FC236}">
                    <a16:creationId xmlns:a16="http://schemas.microsoft.com/office/drawing/2014/main" id="{CD772119-AF5F-4381-ACC4-FD71721FBF6A}"/>
                  </a:ext>
                </a:extLst>
              </p:cNvPr>
              <p:cNvGrpSpPr/>
              <p:nvPr/>
            </p:nvGrpSpPr>
            <p:grpSpPr>
              <a:xfrm>
                <a:off x="715945" y="4203469"/>
                <a:ext cx="3217265" cy="1725521"/>
                <a:chOff x="5117571" y="2253001"/>
                <a:chExt cx="2559699" cy="1372848"/>
              </a:xfrm>
              <a:effectLst>
                <a:outerShdw blurRad="88900" dist="38100" dir="5400000" algn="t" rotWithShape="0">
                  <a:prstClr val="black">
                    <a:alpha val="65000"/>
                  </a:prstClr>
                </a:outerShdw>
              </a:effectLst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843EEADC-C7FD-4FA2-ABC6-8BF5D0273F43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8" name="Freeform 8">
                  <a:extLst>
                    <a:ext uri="{FF2B5EF4-FFF2-40B4-BE49-F238E27FC236}">
                      <a16:creationId xmlns:a16="http://schemas.microsoft.com/office/drawing/2014/main" id="{3765677D-E46F-4C69-AE52-616D422445A0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9" name="Freeform 7">
                  <a:extLst>
                    <a:ext uri="{FF2B5EF4-FFF2-40B4-BE49-F238E27FC236}">
                      <a16:creationId xmlns:a16="http://schemas.microsoft.com/office/drawing/2014/main" id="{74C2189F-0F0A-4147-AB12-4F037670C4E1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Rectangle 4">
                  <a:extLst>
                    <a:ext uri="{FF2B5EF4-FFF2-40B4-BE49-F238E27FC236}">
                      <a16:creationId xmlns:a16="http://schemas.microsoft.com/office/drawing/2014/main" id="{5E0C531B-573A-4C29-AF0A-4DCD2DAA7C37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6" name="Group 16">
                <a:extLst>
                  <a:ext uri="{FF2B5EF4-FFF2-40B4-BE49-F238E27FC236}">
                    <a16:creationId xmlns:a16="http://schemas.microsoft.com/office/drawing/2014/main" id="{2A5B4272-0390-4537-A517-99D54FB23871}"/>
                  </a:ext>
                </a:extLst>
              </p:cNvPr>
              <p:cNvGrpSpPr/>
              <p:nvPr/>
            </p:nvGrpSpPr>
            <p:grpSpPr>
              <a:xfrm>
                <a:off x="1144533" y="3764500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Rectangle 4">
                  <a:extLst>
                    <a:ext uri="{FF2B5EF4-FFF2-40B4-BE49-F238E27FC236}">
                      <a16:creationId xmlns:a16="http://schemas.microsoft.com/office/drawing/2014/main" id="{4866A72D-C401-46AE-A181-F84C0805B06E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4" name="Freeform 80">
                  <a:extLst>
                    <a:ext uri="{FF2B5EF4-FFF2-40B4-BE49-F238E27FC236}">
                      <a16:creationId xmlns:a16="http://schemas.microsoft.com/office/drawing/2014/main" id="{7565034D-6DD8-4B0B-9899-114C5FFB234B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5" name="Freeform 81">
                  <a:extLst>
                    <a:ext uri="{FF2B5EF4-FFF2-40B4-BE49-F238E27FC236}">
                      <a16:creationId xmlns:a16="http://schemas.microsoft.com/office/drawing/2014/main" id="{D821E29A-E2FC-4D2B-8D1F-73117C905443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0000"/>
                      </a:schemeClr>
                    </a:gs>
                    <a:gs pos="100000">
                      <a:schemeClr val="accent2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0395BB42-5886-4BFA-AF56-580801EFC99B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7" name="Group 17">
                <a:extLst>
                  <a:ext uri="{FF2B5EF4-FFF2-40B4-BE49-F238E27FC236}">
                    <a16:creationId xmlns:a16="http://schemas.microsoft.com/office/drawing/2014/main" id="{7785468C-4A5D-464D-B540-BB2DD8F1ED65}"/>
                  </a:ext>
                </a:extLst>
              </p:cNvPr>
              <p:cNvGrpSpPr/>
              <p:nvPr/>
            </p:nvGrpSpPr>
            <p:grpSpPr>
              <a:xfrm>
                <a:off x="1513261" y="3325140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9" name="Rectangle 4">
                  <a:extLst>
                    <a:ext uri="{FF2B5EF4-FFF2-40B4-BE49-F238E27FC236}">
                      <a16:creationId xmlns:a16="http://schemas.microsoft.com/office/drawing/2014/main" id="{36EA8EDA-F114-4532-9F5D-B6F73CC04C94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0" name="Freeform 85">
                  <a:extLst>
                    <a:ext uri="{FF2B5EF4-FFF2-40B4-BE49-F238E27FC236}">
                      <a16:creationId xmlns:a16="http://schemas.microsoft.com/office/drawing/2014/main" id="{41AC374B-1348-489E-BB8A-6BA8805D985B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1" name="Freeform 86">
                  <a:extLst>
                    <a:ext uri="{FF2B5EF4-FFF2-40B4-BE49-F238E27FC236}">
                      <a16:creationId xmlns:a16="http://schemas.microsoft.com/office/drawing/2014/main" id="{A7D9AA97-CBBC-4B5B-BB17-B9561DA86000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98000">
                      <a:schemeClr val="accent3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FA99DFA0-386F-4636-8031-9BB1F54B3CC8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8" name="Group 18">
                <a:extLst>
                  <a:ext uri="{FF2B5EF4-FFF2-40B4-BE49-F238E27FC236}">
                    <a16:creationId xmlns:a16="http://schemas.microsoft.com/office/drawing/2014/main" id="{800E658F-D8B6-4130-B92D-C77CA475841F}"/>
                  </a:ext>
                </a:extLst>
              </p:cNvPr>
              <p:cNvGrpSpPr/>
              <p:nvPr/>
            </p:nvGrpSpPr>
            <p:grpSpPr>
              <a:xfrm>
                <a:off x="1918466" y="2874495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Rectangle 4">
                  <a:extLst>
                    <a:ext uri="{FF2B5EF4-FFF2-40B4-BE49-F238E27FC236}">
                      <a16:creationId xmlns:a16="http://schemas.microsoft.com/office/drawing/2014/main" id="{5DB1AE16-E5A0-405D-B655-37E72A47A79A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6" name="Freeform 90">
                  <a:extLst>
                    <a:ext uri="{FF2B5EF4-FFF2-40B4-BE49-F238E27FC236}">
                      <a16:creationId xmlns:a16="http://schemas.microsoft.com/office/drawing/2014/main" id="{11453745-2450-4B01-A8BE-EF1B6720AE6E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Freeform 91">
                  <a:extLst>
                    <a:ext uri="{FF2B5EF4-FFF2-40B4-BE49-F238E27FC236}">
                      <a16:creationId xmlns:a16="http://schemas.microsoft.com/office/drawing/2014/main" id="{0BBB616E-39ED-45B7-BCA0-656A13EAD022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70000"/>
                      </a:schemeClr>
                    </a:gs>
                    <a:gs pos="98000">
                      <a:schemeClr val="accent4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Rectangle 4">
                  <a:extLst>
                    <a:ext uri="{FF2B5EF4-FFF2-40B4-BE49-F238E27FC236}">
                      <a16:creationId xmlns:a16="http://schemas.microsoft.com/office/drawing/2014/main" id="{B1D33DD4-3B2E-422A-96EB-BAF42D48835D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9" name="Group 19">
                <a:extLst>
                  <a:ext uri="{FF2B5EF4-FFF2-40B4-BE49-F238E27FC236}">
                    <a16:creationId xmlns:a16="http://schemas.microsoft.com/office/drawing/2014/main" id="{97379C52-AED2-40FE-8145-16DF92823FF7}"/>
                  </a:ext>
                </a:extLst>
              </p:cNvPr>
              <p:cNvGrpSpPr/>
              <p:nvPr/>
            </p:nvGrpSpPr>
            <p:grpSpPr>
              <a:xfrm>
                <a:off x="2308666" y="2420888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Rectangle 4">
                  <a:extLst>
                    <a:ext uri="{FF2B5EF4-FFF2-40B4-BE49-F238E27FC236}">
                      <a16:creationId xmlns:a16="http://schemas.microsoft.com/office/drawing/2014/main" id="{126753B7-FBF2-4620-BDDA-16C3E1D2B02B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2" name="Freeform 97">
                  <a:extLst>
                    <a:ext uri="{FF2B5EF4-FFF2-40B4-BE49-F238E27FC236}">
                      <a16:creationId xmlns:a16="http://schemas.microsoft.com/office/drawing/2014/main" id="{13922B35-F68A-438A-92DE-9C4CE78C91A8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Freeform 98">
                  <a:extLst>
                    <a:ext uri="{FF2B5EF4-FFF2-40B4-BE49-F238E27FC236}">
                      <a16:creationId xmlns:a16="http://schemas.microsoft.com/office/drawing/2014/main" id="{844AEEC1-B87D-470E-80F7-D2BFE5179985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8000">
                      <a:schemeClr val="accent5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4" name="Rectangle 4">
                  <a:extLst>
                    <a:ext uri="{FF2B5EF4-FFF2-40B4-BE49-F238E27FC236}">
                      <a16:creationId xmlns:a16="http://schemas.microsoft.com/office/drawing/2014/main" id="{E8899870-F870-45E5-B359-1AE1C3110643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grpSp>
          <p:nvGrpSpPr>
            <p:cNvPr id="20" name="Group 4">
              <a:extLst>
                <a:ext uri="{FF2B5EF4-FFF2-40B4-BE49-F238E27FC236}">
                  <a16:creationId xmlns:a16="http://schemas.microsoft.com/office/drawing/2014/main" id="{7CD81A8C-1E34-4728-BB3B-28B07D74B813}"/>
                </a:ext>
              </a:extLst>
            </p:cNvPr>
            <p:cNvGrpSpPr/>
            <p:nvPr/>
          </p:nvGrpSpPr>
          <p:grpSpPr>
            <a:xfrm rot="21336642">
              <a:off x="3157569" y="1722640"/>
              <a:ext cx="2080476" cy="2035127"/>
              <a:chOff x="2514197" y="2360048"/>
              <a:chExt cx="1806216" cy="1766845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6D793F1B-E81F-4E8F-A2A6-EDC95C6E1A61}"/>
                  </a:ext>
                </a:extLst>
              </p:cNvPr>
              <p:cNvSpPr/>
              <p:nvPr/>
            </p:nvSpPr>
            <p:spPr>
              <a:xfrm>
                <a:off x="2514197" y="3444753"/>
                <a:ext cx="1380917" cy="68214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Freeform 103">
                <a:extLst>
                  <a:ext uri="{FF2B5EF4-FFF2-40B4-BE49-F238E27FC236}">
                    <a16:creationId xmlns:a16="http://schemas.microsoft.com/office/drawing/2014/main" id="{26591FB1-86FB-4260-B614-AE01112910E8}"/>
                  </a:ext>
                </a:extLst>
              </p:cNvPr>
              <p:cNvSpPr/>
              <p:nvPr/>
            </p:nvSpPr>
            <p:spPr>
              <a:xfrm>
                <a:off x="2595898" y="3328347"/>
                <a:ext cx="1496429" cy="73920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>
                  <a:alpha val="3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C6D98E69-7155-49E6-AFAC-8F356946E1EC}"/>
                  </a:ext>
                </a:extLst>
              </p:cNvPr>
              <p:cNvSpPr/>
              <p:nvPr/>
            </p:nvSpPr>
            <p:spPr>
              <a:xfrm>
                <a:off x="2775373" y="3333750"/>
                <a:ext cx="1545040" cy="571665"/>
              </a:xfrm>
              <a:custGeom>
                <a:avLst/>
                <a:gdLst>
                  <a:gd name="connsiteX0" fmla="*/ 0 w 952500"/>
                  <a:gd name="connsiteY0" fmla="*/ 190500 h 352425"/>
                  <a:gd name="connsiteX1" fmla="*/ 0 w 952500"/>
                  <a:gd name="connsiteY1" fmla="*/ 190500 h 352425"/>
                  <a:gd name="connsiteX2" fmla="*/ 76200 w 952500"/>
                  <a:gd name="connsiteY2" fmla="*/ 161925 h 352425"/>
                  <a:gd name="connsiteX3" fmla="*/ 104775 w 952500"/>
                  <a:gd name="connsiteY3" fmla="*/ 152400 h 352425"/>
                  <a:gd name="connsiteX4" fmla="*/ 647700 w 952500"/>
                  <a:gd name="connsiteY4" fmla="*/ 0 h 352425"/>
                  <a:gd name="connsiteX5" fmla="*/ 952500 w 952500"/>
                  <a:gd name="connsiteY5" fmla="*/ 171450 h 352425"/>
                  <a:gd name="connsiteX6" fmla="*/ 285750 w 952500"/>
                  <a:gd name="connsiteY6" fmla="*/ 352425 h 352425"/>
                  <a:gd name="connsiteX7" fmla="*/ 0 w 952500"/>
                  <a:gd name="connsiteY7" fmla="*/ 19050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352425">
                    <a:moveTo>
                      <a:pt x="0" y="190500"/>
                    </a:moveTo>
                    <a:lnTo>
                      <a:pt x="0" y="190500"/>
                    </a:lnTo>
                    <a:lnTo>
                      <a:pt x="76200" y="161925"/>
                    </a:lnTo>
                    <a:cubicBezTo>
                      <a:pt x="85636" y="158494"/>
                      <a:pt x="104775" y="152400"/>
                      <a:pt x="104775" y="152400"/>
                    </a:cubicBezTo>
                    <a:lnTo>
                      <a:pt x="647700" y="0"/>
                    </a:lnTo>
                    <a:lnTo>
                      <a:pt x="952500" y="171450"/>
                    </a:lnTo>
                    <a:lnTo>
                      <a:pt x="285750" y="352425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chemeClr val="tx1">
                  <a:alpha val="2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20A6191-8281-45F9-A078-13FD35C35E5D}"/>
                  </a:ext>
                </a:extLst>
              </p:cNvPr>
              <p:cNvSpPr/>
              <p:nvPr/>
            </p:nvSpPr>
            <p:spPr>
              <a:xfrm rot="156672">
                <a:off x="2617096" y="2360048"/>
                <a:ext cx="817673" cy="1528651"/>
              </a:xfrm>
              <a:custGeom>
                <a:avLst/>
                <a:gdLst/>
                <a:ahLst/>
                <a:cxnLst/>
                <a:rect l="l" t="t" r="r" b="b"/>
                <a:pathLst>
                  <a:path w="935822" h="1749532">
                    <a:moveTo>
                      <a:pt x="359759" y="0"/>
                    </a:moveTo>
                    <a:lnTo>
                      <a:pt x="719799" y="0"/>
                    </a:lnTo>
                    <a:lnTo>
                      <a:pt x="719799" y="1389492"/>
                    </a:lnTo>
                    <a:lnTo>
                      <a:pt x="935822" y="1389492"/>
                    </a:lnTo>
                    <a:lnTo>
                      <a:pt x="935822" y="1749532"/>
                    </a:lnTo>
                    <a:lnTo>
                      <a:pt x="143734" y="1749532"/>
                    </a:lnTo>
                    <a:lnTo>
                      <a:pt x="143734" y="1389492"/>
                    </a:lnTo>
                    <a:lnTo>
                      <a:pt x="359759" y="1389492"/>
                    </a:lnTo>
                    <a:lnTo>
                      <a:pt x="359759" y="440700"/>
                    </a:lnTo>
                    <a:lnTo>
                      <a:pt x="200351" y="547463"/>
                    </a:lnTo>
                    <a:lnTo>
                      <a:pt x="0" y="248317"/>
                    </a:lnTo>
                    <a:lnTo>
                      <a:pt x="359759" y="73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scene3d>
                <a:camera prst="perspectiveHeroicExtremeLeftFacing" fov="2400000">
                  <a:rot lat="1501142" lon="3072967" rev="20568"/>
                </a:camera>
                <a:lightRig rig="soft" dir="t"/>
              </a:scene3d>
              <a:sp3d extrusionH="361950" prstMaterial="plastic">
                <a:extrusionClr>
                  <a:schemeClr val="accent5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305240F-B28C-4389-8544-303DBF5710CC}"/>
              </a:ext>
            </a:extLst>
          </p:cNvPr>
          <p:cNvSpPr txBox="1"/>
          <p:nvPr/>
        </p:nvSpPr>
        <p:spPr>
          <a:xfrm>
            <a:off x="6303510" y="1883836"/>
            <a:ext cx="462750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sz="2400" b="1" dirty="0">
                <a:latin typeface="Arial" pitchFamily="34" charset="0"/>
                <a:cs typeface="Arial" pitchFamily="34" charset="0"/>
              </a:rPr>
              <a:t>1. Kalimat Deklaratif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BEFD68-6BFD-44E9-94F0-FF8D7C47C978}"/>
              </a:ext>
            </a:extLst>
          </p:cNvPr>
          <p:cNvSpPr txBox="1"/>
          <p:nvPr/>
        </p:nvSpPr>
        <p:spPr>
          <a:xfrm>
            <a:off x="6303510" y="2564700"/>
            <a:ext cx="462750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sz="2400" b="1" dirty="0">
                <a:latin typeface="Arial" pitchFamily="34" charset="0"/>
                <a:cs typeface="Arial" pitchFamily="34" charset="0"/>
              </a:rPr>
              <a:t>2. Kalimat Introgratif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2A3FE4-3829-42BF-96C7-60A7788E332E}"/>
              </a:ext>
            </a:extLst>
          </p:cNvPr>
          <p:cNvSpPr txBox="1"/>
          <p:nvPr/>
        </p:nvSpPr>
        <p:spPr>
          <a:xfrm>
            <a:off x="6303510" y="3301837"/>
            <a:ext cx="462750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sz="2400" b="1" dirty="0">
                <a:latin typeface="Arial" pitchFamily="34" charset="0"/>
                <a:cs typeface="Arial" pitchFamily="34" charset="0"/>
              </a:rPr>
              <a:t>3. Kalimat Imperatif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2E50C7-05D7-4A6F-BF04-4ACF1C868DEA}"/>
              </a:ext>
            </a:extLst>
          </p:cNvPr>
          <p:cNvSpPr txBox="1"/>
          <p:nvPr/>
        </p:nvSpPr>
        <p:spPr>
          <a:xfrm>
            <a:off x="6303510" y="4010837"/>
            <a:ext cx="462750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sz="2400" b="1" dirty="0">
                <a:latin typeface="Arial" pitchFamily="34" charset="0"/>
                <a:cs typeface="Arial" pitchFamily="34" charset="0"/>
              </a:rPr>
              <a:t>4. Kalimat Aditif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ED139A-1345-4637-93B4-A47824194C05}"/>
              </a:ext>
            </a:extLst>
          </p:cNvPr>
          <p:cNvSpPr txBox="1"/>
          <p:nvPr/>
        </p:nvSpPr>
        <p:spPr>
          <a:xfrm>
            <a:off x="6303510" y="4705772"/>
            <a:ext cx="462750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sz="2400" b="1" dirty="0">
                <a:latin typeface="Arial" pitchFamily="34" charset="0"/>
                <a:cs typeface="Arial" pitchFamily="34" charset="0"/>
              </a:rPr>
              <a:t>5. Kalimat Responsif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05240F-B28C-4389-8544-303DBF5710CC}"/>
              </a:ext>
            </a:extLst>
          </p:cNvPr>
          <p:cNvSpPr txBox="1"/>
          <p:nvPr/>
        </p:nvSpPr>
        <p:spPr>
          <a:xfrm>
            <a:off x="-15225" y="1178106"/>
            <a:ext cx="6064327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sz="2800" b="1" dirty="0">
                <a:latin typeface="Arial" pitchFamily="34" charset="0"/>
                <a:cs typeface="Arial" pitchFamily="34" charset="0"/>
              </a:rPr>
              <a:t>Berdasarkan Amanat Wacana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ED139A-1345-4637-93B4-A47824194C05}"/>
              </a:ext>
            </a:extLst>
          </p:cNvPr>
          <p:cNvSpPr txBox="1"/>
          <p:nvPr/>
        </p:nvSpPr>
        <p:spPr>
          <a:xfrm>
            <a:off x="6329298" y="5406824"/>
            <a:ext cx="462750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sz="2400" b="1" dirty="0">
                <a:latin typeface="Arial" pitchFamily="34" charset="0"/>
                <a:cs typeface="Arial" pitchFamily="34" charset="0"/>
              </a:rPr>
              <a:t>6. Kalimat Interjektif</a:t>
            </a:r>
          </a:p>
        </p:txBody>
      </p:sp>
      <p:grpSp>
        <p:nvGrpSpPr>
          <p:cNvPr id="59" name="Graphic 12">
            <a:extLst>
              <a:ext uri="{FF2B5EF4-FFF2-40B4-BE49-F238E27FC236}">
                <a16:creationId xmlns:a16="http://schemas.microsoft.com/office/drawing/2014/main" id="{0E8AEFE4-9E78-45AF-BCC7-AD85871E41F3}"/>
              </a:ext>
            </a:extLst>
          </p:cNvPr>
          <p:cNvGrpSpPr/>
          <p:nvPr/>
        </p:nvGrpSpPr>
        <p:grpSpPr>
          <a:xfrm rot="7716123">
            <a:off x="10916812" y="4795365"/>
            <a:ext cx="452879" cy="2322388"/>
            <a:chOff x="5817393" y="2012156"/>
            <a:chExt cx="552450" cy="2832994"/>
          </a:xfrm>
        </p:grpSpPr>
        <p:sp>
          <p:nvSpPr>
            <p:cNvPr id="60" name="Freeform: Shape 5292">
              <a:extLst>
                <a:ext uri="{FF2B5EF4-FFF2-40B4-BE49-F238E27FC236}">
                  <a16:creationId xmlns:a16="http://schemas.microsoft.com/office/drawing/2014/main" id="{2260EC7E-F175-416F-AC57-D2B140164D1B}"/>
                </a:ext>
              </a:extLst>
            </p:cNvPr>
            <p:cNvSpPr/>
            <p:nvPr/>
          </p:nvSpPr>
          <p:spPr>
            <a:xfrm>
              <a:off x="5818346" y="2012156"/>
              <a:ext cx="548533" cy="322898"/>
            </a:xfrm>
            <a:custGeom>
              <a:avLst/>
              <a:gdLst>
                <a:gd name="connsiteX0" fmla="*/ 552926 w 552450"/>
                <a:gd name="connsiteY0" fmla="*/ 305276 h 304800"/>
                <a:gd name="connsiteX1" fmla="*/ 7144 w 552450"/>
                <a:gd name="connsiteY1" fmla="*/ 305276 h 304800"/>
                <a:gd name="connsiteX2" fmla="*/ 7144 w 552450"/>
                <a:gd name="connsiteY2" fmla="*/ 178594 h 304800"/>
                <a:gd name="connsiteX3" fmla="*/ 552926 w 552450"/>
                <a:gd name="connsiteY3" fmla="*/ 178594 h 304800"/>
                <a:gd name="connsiteX4" fmla="*/ 552926 w 552450"/>
                <a:gd name="connsiteY4" fmla="*/ 30527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0" h="304800">
                  <a:moveTo>
                    <a:pt x="552926" y="305276"/>
                  </a:moveTo>
                  <a:lnTo>
                    <a:pt x="7144" y="305276"/>
                  </a:lnTo>
                  <a:lnTo>
                    <a:pt x="7144" y="178594"/>
                  </a:lnTo>
                  <a:cubicBezTo>
                    <a:pt x="7144" y="-50006"/>
                    <a:pt x="552926" y="-50006"/>
                    <a:pt x="552926" y="178594"/>
                  </a:cubicBezTo>
                  <a:lnTo>
                    <a:pt x="552926" y="30527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5293">
              <a:extLst>
                <a:ext uri="{FF2B5EF4-FFF2-40B4-BE49-F238E27FC236}">
                  <a16:creationId xmlns:a16="http://schemas.microsoft.com/office/drawing/2014/main" id="{90D47026-518D-4D14-8E5F-06EB09B40A8B}"/>
                </a:ext>
              </a:extLst>
            </p:cNvPr>
            <p:cNvSpPr/>
            <p:nvPr/>
          </p:nvSpPr>
          <p:spPr>
            <a:xfrm>
              <a:off x="5817393" y="4100980"/>
              <a:ext cx="552450" cy="742950"/>
            </a:xfrm>
            <a:custGeom>
              <a:avLst/>
              <a:gdLst>
                <a:gd name="connsiteX0" fmla="*/ 546259 w 552450"/>
                <a:gd name="connsiteY0" fmla="*/ 228133 h 742950"/>
                <a:gd name="connsiteX1" fmla="*/ 279559 w 552450"/>
                <a:gd name="connsiteY1" fmla="*/ 739626 h 742950"/>
                <a:gd name="connsiteX2" fmla="*/ 7144 w 552450"/>
                <a:gd name="connsiteY2" fmla="*/ 229086 h 742950"/>
                <a:gd name="connsiteX3" fmla="*/ 546259 w 552450"/>
                <a:gd name="connsiteY3" fmla="*/ 22813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742950">
                  <a:moveTo>
                    <a:pt x="546259" y="228133"/>
                  </a:moveTo>
                  <a:lnTo>
                    <a:pt x="279559" y="739626"/>
                  </a:lnTo>
                  <a:lnTo>
                    <a:pt x="7144" y="229086"/>
                  </a:lnTo>
                  <a:cubicBezTo>
                    <a:pt x="186214" y="-70952"/>
                    <a:pt x="361474" y="-62380"/>
                    <a:pt x="546259" y="228133"/>
                  </a:cubicBezTo>
                  <a:close/>
                </a:path>
              </a:pathLst>
            </a:custGeom>
            <a:solidFill>
              <a:schemeClr val="accent1">
                <a:alpha val="6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5294">
              <a:extLst>
                <a:ext uri="{FF2B5EF4-FFF2-40B4-BE49-F238E27FC236}">
                  <a16:creationId xmlns:a16="http://schemas.microsoft.com/office/drawing/2014/main" id="{77A49205-F4D5-4B37-B702-37BA69B29155}"/>
                </a:ext>
              </a:extLst>
            </p:cNvPr>
            <p:cNvSpPr/>
            <p:nvPr/>
          </p:nvSpPr>
          <p:spPr>
            <a:xfrm>
              <a:off x="5923059" y="4187925"/>
              <a:ext cx="304800" cy="657225"/>
            </a:xfrm>
            <a:custGeom>
              <a:avLst/>
              <a:gdLst>
                <a:gd name="connsiteX0" fmla="*/ 297656 w 304800"/>
                <a:gd name="connsiteY0" fmla="*/ 37526 h 657225"/>
                <a:gd name="connsiteX1" fmla="*/ 161449 w 304800"/>
                <a:gd name="connsiteY1" fmla="*/ 654746 h 657225"/>
                <a:gd name="connsiteX2" fmla="*/ 7144 w 304800"/>
                <a:gd name="connsiteY2" fmla="*/ 51814 h 657225"/>
                <a:gd name="connsiteX3" fmla="*/ 297656 w 304800"/>
                <a:gd name="connsiteY3" fmla="*/ 3752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657225">
                  <a:moveTo>
                    <a:pt x="297656" y="37526"/>
                  </a:moveTo>
                  <a:lnTo>
                    <a:pt x="161449" y="654746"/>
                  </a:lnTo>
                  <a:lnTo>
                    <a:pt x="7144" y="51814"/>
                  </a:lnTo>
                  <a:cubicBezTo>
                    <a:pt x="107156" y="-10099"/>
                    <a:pt x="188119" y="-574"/>
                    <a:pt x="297656" y="37526"/>
                  </a:cubicBez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5295">
              <a:extLst>
                <a:ext uri="{FF2B5EF4-FFF2-40B4-BE49-F238E27FC236}">
                  <a16:creationId xmlns:a16="http://schemas.microsoft.com/office/drawing/2014/main" id="{4BD20ACE-564F-48F8-9C6A-22ACC50F535A}"/>
                </a:ext>
              </a:extLst>
            </p:cNvPr>
            <p:cNvSpPr/>
            <p:nvPr/>
          </p:nvSpPr>
          <p:spPr>
            <a:xfrm>
              <a:off x="5919077" y="2373154"/>
              <a:ext cx="337346" cy="1924050"/>
            </a:xfrm>
            <a:custGeom>
              <a:avLst/>
              <a:gdLst>
                <a:gd name="connsiteX0" fmla="*/ 277808 w 276225"/>
                <a:gd name="connsiteY0" fmla="*/ 7144 h 1924050"/>
                <a:gd name="connsiteX1" fmla="*/ 277808 w 276225"/>
                <a:gd name="connsiteY1" fmla="*/ 1874996 h 1924050"/>
                <a:gd name="connsiteX2" fmla="*/ 95880 w 276225"/>
                <a:gd name="connsiteY2" fmla="*/ 1919764 h 1924050"/>
                <a:gd name="connsiteX3" fmla="*/ 7298 w 276225"/>
                <a:gd name="connsiteY3" fmla="*/ 1896904 h 1924050"/>
                <a:gd name="connsiteX4" fmla="*/ 9203 w 276225"/>
                <a:gd name="connsiteY4" fmla="*/ 7144 h 1924050"/>
                <a:gd name="connsiteX5" fmla="*/ 277808 w 276225"/>
                <a:gd name="connsiteY5" fmla="*/ 7144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1924050">
                  <a:moveTo>
                    <a:pt x="277808" y="7144"/>
                  </a:moveTo>
                  <a:cubicBezTo>
                    <a:pt x="278760" y="277654"/>
                    <a:pt x="276855" y="1482566"/>
                    <a:pt x="277808" y="1874996"/>
                  </a:cubicBezTo>
                  <a:cubicBezTo>
                    <a:pt x="193035" y="1897856"/>
                    <a:pt x="159698" y="1918811"/>
                    <a:pt x="95880" y="1919764"/>
                  </a:cubicBezTo>
                  <a:cubicBezTo>
                    <a:pt x="57780" y="1919764"/>
                    <a:pt x="45398" y="1896904"/>
                    <a:pt x="7298" y="1896904"/>
                  </a:cubicBezTo>
                  <a:cubicBezTo>
                    <a:pt x="6345" y="1501616"/>
                    <a:pt x="10155" y="287179"/>
                    <a:pt x="9203" y="7144"/>
                  </a:cubicBezTo>
                  <a:lnTo>
                    <a:pt x="277808" y="714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5296">
              <a:extLst>
                <a:ext uri="{FF2B5EF4-FFF2-40B4-BE49-F238E27FC236}">
                  <a16:creationId xmlns:a16="http://schemas.microsoft.com/office/drawing/2014/main" id="{309038A2-7290-4272-B432-0611B7B6FADC}"/>
                </a:ext>
              </a:extLst>
            </p:cNvPr>
            <p:cNvSpPr/>
            <p:nvPr/>
          </p:nvSpPr>
          <p:spPr>
            <a:xfrm>
              <a:off x="6214479" y="2372201"/>
              <a:ext cx="152400" cy="1962150"/>
            </a:xfrm>
            <a:custGeom>
              <a:avLst/>
              <a:gdLst>
                <a:gd name="connsiteX0" fmla="*/ 152031 w 152400"/>
                <a:gd name="connsiteY0" fmla="*/ 8096 h 1962150"/>
                <a:gd name="connsiteX1" fmla="*/ 152031 w 152400"/>
                <a:gd name="connsiteY1" fmla="*/ 1952149 h 1962150"/>
                <a:gd name="connsiteX2" fmla="*/ 7251 w 152400"/>
                <a:gd name="connsiteY2" fmla="*/ 1876901 h 1962150"/>
                <a:gd name="connsiteX3" fmla="*/ 12013 w 152400"/>
                <a:gd name="connsiteY3" fmla="*/ 7144 h 1962150"/>
                <a:gd name="connsiteX4" fmla="*/ 152031 w 152400"/>
                <a:gd name="connsiteY4" fmla="*/ 8096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962150">
                  <a:moveTo>
                    <a:pt x="152031" y="8096"/>
                  </a:moveTo>
                  <a:cubicBezTo>
                    <a:pt x="152983" y="346234"/>
                    <a:pt x="151078" y="1508284"/>
                    <a:pt x="152031" y="1952149"/>
                  </a:cubicBezTo>
                  <a:cubicBezTo>
                    <a:pt x="78688" y="1975009"/>
                    <a:pt x="39636" y="1902619"/>
                    <a:pt x="7251" y="1876901"/>
                  </a:cubicBezTo>
                  <a:cubicBezTo>
                    <a:pt x="6298" y="1670209"/>
                    <a:pt x="12013" y="156686"/>
                    <a:pt x="12013" y="7144"/>
                  </a:cubicBezTo>
                  <a:lnTo>
                    <a:pt x="152031" y="80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5297">
              <a:extLst>
                <a:ext uri="{FF2B5EF4-FFF2-40B4-BE49-F238E27FC236}">
                  <a16:creationId xmlns:a16="http://schemas.microsoft.com/office/drawing/2014/main" id="{8C0B3FDC-79F5-4756-8851-2560171BC10E}"/>
                </a:ext>
              </a:extLst>
            </p:cNvPr>
            <p:cNvSpPr/>
            <p:nvPr/>
          </p:nvSpPr>
          <p:spPr>
            <a:xfrm>
              <a:off x="5817922" y="2374106"/>
              <a:ext cx="142875" cy="1952625"/>
            </a:xfrm>
            <a:custGeom>
              <a:avLst/>
              <a:gdLst>
                <a:gd name="connsiteX0" fmla="*/ 141870 w 142875"/>
                <a:gd name="connsiteY0" fmla="*/ 7144 h 1952625"/>
                <a:gd name="connsiteX1" fmla="*/ 139012 w 142875"/>
                <a:gd name="connsiteY1" fmla="*/ 1896904 h 1952625"/>
                <a:gd name="connsiteX2" fmla="*/ 7567 w 142875"/>
                <a:gd name="connsiteY2" fmla="*/ 1952149 h 1952625"/>
                <a:gd name="connsiteX3" fmla="*/ 7567 w 142875"/>
                <a:gd name="connsiteY3" fmla="*/ 7144 h 1952625"/>
                <a:gd name="connsiteX4" fmla="*/ 141870 w 142875"/>
                <a:gd name="connsiteY4" fmla="*/ 7144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952625">
                  <a:moveTo>
                    <a:pt x="141870" y="7144"/>
                  </a:moveTo>
                  <a:cubicBezTo>
                    <a:pt x="142822" y="320516"/>
                    <a:pt x="137107" y="1458754"/>
                    <a:pt x="139012" y="1896904"/>
                  </a:cubicBezTo>
                  <a:cubicBezTo>
                    <a:pt x="107580" y="1896904"/>
                    <a:pt x="38047" y="1952149"/>
                    <a:pt x="7567" y="1952149"/>
                  </a:cubicBezTo>
                  <a:cubicBezTo>
                    <a:pt x="6615" y="1719739"/>
                    <a:pt x="7567" y="180499"/>
                    <a:pt x="7567" y="7144"/>
                  </a:cubicBezTo>
                  <a:lnTo>
                    <a:pt x="141870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5298">
              <a:extLst>
                <a:ext uri="{FF2B5EF4-FFF2-40B4-BE49-F238E27FC236}">
                  <a16:creationId xmlns:a16="http://schemas.microsoft.com/office/drawing/2014/main" id="{DB380647-140C-4700-A83E-DFB3A43B101A}"/>
                </a:ext>
              </a:extLst>
            </p:cNvPr>
            <p:cNvSpPr/>
            <p:nvPr/>
          </p:nvSpPr>
          <p:spPr>
            <a:xfrm>
              <a:off x="6014561" y="4683248"/>
              <a:ext cx="161925" cy="152400"/>
            </a:xfrm>
            <a:custGeom>
              <a:avLst/>
              <a:gdLst>
                <a:gd name="connsiteX0" fmla="*/ 163354 w 161925"/>
                <a:gd name="connsiteY0" fmla="*/ 7815 h 152400"/>
                <a:gd name="connsiteX1" fmla="*/ 85249 w 161925"/>
                <a:gd name="connsiteY1" fmla="*/ 154499 h 152400"/>
                <a:gd name="connsiteX2" fmla="*/ 7144 w 161925"/>
                <a:gd name="connsiteY2" fmla="*/ 7815 h 152400"/>
                <a:gd name="connsiteX3" fmla="*/ 163354 w 161925"/>
                <a:gd name="connsiteY3" fmla="*/ 781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52400">
                  <a:moveTo>
                    <a:pt x="163354" y="7815"/>
                  </a:moveTo>
                  <a:lnTo>
                    <a:pt x="85249" y="154499"/>
                  </a:lnTo>
                  <a:lnTo>
                    <a:pt x="7144" y="7815"/>
                  </a:lnTo>
                  <a:cubicBezTo>
                    <a:pt x="47149" y="8767"/>
                    <a:pt x="107156" y="5909"/>
                    <a:pt x="163354" y="7815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5299">
              <a:extLst>
                <a:ext uri="{FF2B5EF4-FFF2-40B4-BE49-F238E27FC236}">
                  <a16:creationId xmlns:a16="http://schemas.microsoft.com/office/drawing/2014/main" id="{87CB9935-C956-4435-9B87-BCA42CE10210}"/>
                </a:ext>
              </a:extLst>
            </p:cNvPr>
            <p:cNvSpPr/>
            <p:nvPr/>
          </p:nvSpPr>
          <p:spPr>
            <a:xfrm>
              <a:off x="5818346" y="2247424"/>
              <a:ext cx="548533" cy="166794"/>
            </a:xfrm>
            <a:custGeom>
              <a:avLst/>
              <a:gdLst>
                <a:gd name="connsiteX0" fmla="*/ 7144 w 552450"/>
                <a:gd name="connsiteY0" fmla="*/ 7144 h 161925"/>
                <a:gd name="connsiteX1" fmla="*/ 552926 w 552450"/>
                <a:gd name="connsiteY1" fmla="*/ 7144 h 161925"/>
                <a:gd name="connsiteX2" fmla="*/ 552926 w 552450"/>
                <a:gd name="connsiteY2" fmla="*/ 162401 h 161925"/>
                <a:gd name="connsiteX3" fmla="*/ 7144 w 552450"/>
                <a:gd name="connsiteY3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161925">
                  <a:moveTo>
                    <a:pt x="7144" y="7144"/>
                  </a:moveTo>
                  <a:lnTo>
                    <a:pt x="552926" y="7144"/>
                  </a:lnTo>
                  <a:lnTo>
                    <a:pt x="552926" y="162401"/>
                  </a:lnTo>
                  <a:lnTo>
                    <a:pt x="7144" y="162401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KLASIFIKASI KALIMAT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05240F-B28C-4389-8544-303DBF5710CC}"/>
              </a:ext>
            </a:extLst>
          </p:cNvPr>
          <p:cNvSpPr txBox="1"/>
          <p:nvPr/>
        </p:nvSpPr>
        <p:spPr>
          <a:xfrm>
            <a:off x="6303510" y="2727916"/>
            <a:ext cx="462750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fontAlgn="t"/>
            <a:r>
              <a:rPr lang="id-ID" sz="3200" b="1" dirty="0"/>
              <a:t>1. Kalimat Inti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BEFD68-6BFD-44E9-94F0-FF8D7C47C978}"/>
              </a:ext>
            </a:extLst>
          </p:cNvPr>
          <p:cNvSpPr txBox="1"/>
          <p:nvPr/>
        </p:nvSpPr>
        <p:spPr>
          <a:xfrm>
            <a:off x="6303510" y="3619800"/>
            <a:ext cx="462750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fontAlgn="t"/>
            <a:r>
              <a:rPr lang="id-ID" sz="3200" b="1" dirty="0"/>
              <a:t>2. Kalimat Non-inti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05240F-B28C-4389-8544-303DBF5710CC}"/>
              </a:ext>
            </a:extLst>
          </p:cNvPr>
          <p:cNvSpPr txBox="1"/>
          <p:nvPr/>
        </p:nvSpPr>
        <p:spPr>
          <a:xfrm>
            <a:off x="-15225" y="1178106"/>
            <a:ext cx="6064327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sz="2800" b="1" dirty="0">
                <a:latin typeface="Arial" pitchFamily="34" charset="0"/>
                <a:cs typeface="Arial" pitchFamily="34" charset="0"/>
              </a:rPr>
              <a:t>Berdasarkan Pembentuk Kalimat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6328250-A000-44A1-A7C5-298D1F0EBD17}"/>
              </a:ext>
            </a:extLst>
          </p:cNvPr>
          <p:cNvGrpSpPr/>
          <p:nvPr/>
        </p:nvGrpSpPr>
        <p:grpSpPr>
          <a:xfrm>
            <a:off x="746092" y="1880901"/>
            <a:ext cx="6055685" cy="4512770"/>
            <a:chOff x="734369" y="1722640"/>
            <a:chExt cx="6055684" cy="4512769"/>
          </a:xfrm>
        </p:grpSpPr>
        <p:grpSp>
          <p:nvGrpSpPr>
            <p:cNvPr id="4" name="Group 57">
              <a:extLst>
                <a:ext uri="{FF2B5EF4-FFF2-40B4-BE49-F238E27FC236}">
                  <a16:creationId xmlns:a16="http://schemas.microsoft.com/office/drawing/2014/main" id="{933A4D61-546C-4E37-AFCB-44617E2670EC}"/>
                </a:ext>
              </a:extLst>
            </p:cNvPr>
            <p:cNvGrpSpPr/>
            <p:nvPr/>
          </p:nvGrpSpPr>
          <p:grpSpPr>
            <a:xfrm rot="21336642">
              <a:off x="734372" y="2674310"/>
              <a:ext cx="6055684" cy="3561103"/>
              <a:chOff x="326193" y="2420892"/>
              <a:chExt cx="6453672" cy="3795142"/>
            </a:xfrm>
          </p:grpSpPr>
          <p:sp>
            <p:nvSpPr>
              <p:cNvPr id="64" name="Freeform 10">
                <a:extLst>
                  <a:ext uri="{FF2B5EF4-FFF2-40B4-BE49-F238E27FC236}">
                    <a16:creationId xmlns:a16="http://schemas.microsoft.com/office/drawing/2014/main" id="{66558C24-53E8-4A0A-B69E-698A5BBA692C}"/>
                  </a:ext>
                </a:extLst>
              </p:cNvPr>
              <p:cNvSpPr/>
              <p:nvPr/>
            </p:nvSpPr>
            <p:spPr>
              <a:xfrm>
                <a:off x="326193" y="3592476"/>
                <a:ext cx="6453672" cy="2623558"/>
              </a:xfrm>
              <a:custGeom>
                <a:avLst/>
                <a:gdLst>
                  <a:gd name="connsiteX0" fmla="*/ 0 w 4381500"/>
                  <a:gd name="connsiteY0" fmla="*/ 885825 h 1714500"/>
                  <a:gd name="connsiteX1" fmla="*/ 1304925 w 4381500"/>
                  <a:gd name="connsiteY1" fmla="*/ 1714500 h 1714500"/>
                  <a:gd name="connsiteX2" fmla="*/ 4381500 w 4381500"/>
                  <a:gd name="connsiteY2" fmla="*/ 800100 h 1714500"/>
                  <a:gd name="connsiteX3" fmla="*/ 3124200 w 4381500"/>
                  <a:gd name="connsiteY3" fmla="*/ 0 h 1714500"/>
                  <a:gd name="connsiteX4" fmla="*/ 28575 w 4381500"/>
                  <a:gd name="connsiteY4" fmla="*/ 647700 h 1714500"/>
                  <a:gd name="connsiteX5" fmla="*/ 0 w 4381500"/>
                  <a:gd name="connsiteY5" fmla="*/ 885825 h 171450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28575 w 4381500"/>
                  <a:gd name="connsiteY4" fmla="*/ 781050 h 1847850"/>
                  <a:gd name="connsiteX5" fmla="*/ 0 w 4381500"/>
                  <a:gd name="connsiteY5" fmla="*/ 1019175 h 184785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38100 w 4381500"/>
                  <a:gd name="connsiteY4" fmla="*/ 923925 h 1847850"/>
                  <a:gd name="connsiteX5" fmla="*/ 0 w 4381500"/>
                  <a:gd name="connsiteY5" fmla="*/ 1019175 h 1847850"/>
                  <a:gd name="connsiteX0" fmla="*/ 0 w 4381500"/>
                  <a:gd name="connsiteY0" fmla="*/ 952500 h 1781175"/>
                  <a:gd name="connsiteX1" fmla="*/ 1304925 w 4381500"/>
                  <a:gd name="connsiteY1" fmla="*/ 1781175 h 1781175"/>
                  <a:gd name="connsiteX2" fmla="*/ 4381500 w 4381500"/>
                  <a:gd name="connsiteY2" fmla="*/ 866775 h 1781175"/>
                  <a:gd name="connsiteX3" fmla="*/ 3067050 w 4381500"/>
                  <a:gd name="connsiteY3" fmla="*/ 0 h 1781175"/>
                  <a:gd name="connsiteX4" fmla="*/ 38100 w 4381500"/>
                  <a:gd name="connsiteY4" fmla="*/ 857250 h 1781175"/>
                  <a:gd name="connsiteX5" fmla="*/ 0 w 4381500"/>
                  <a:gd name="connsiteY5" fmla="*/ 952500 h 178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500" h="1781175">
                    <a:moveTo>
                      <a:pt x="0" y="952500"/>
                    </a:moveTo>
                    <a:lnTo>
                      <a:pt x="1304925" y="1781175"/>
                    </a:lnTo>
                    <a:lnTo>
                      <a:pt x="4381500" y="866775"/>
                    </a:lnTo>
                    <a:lnTo>
                      <a:pt x="3067050" y="0"/>
                    </a:lnTo>
                    <a:lnTo>
                      <a:pt x="38100" y="857250"/>
                    </a:lnTo>
                    <a:lnTo>
                      <a:pt x="0" y="952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alpha val="7000"/>
                    </a:schemeClr>
                  </a:gs>
                  <a:gs pos="98000">
                    <a:schemeClr val="tx1">
                      <a:lumMod val="100000"/>
                      <a:alpha val="33000"/>
                    </a:schemeClr>
                  </a:gs>
                </a:gsLst>
                <a:lin ang="7200000" scaled="0"/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" name="Group 15">
                <a:extLst>
                  <a:ext uri="{FF2B5EF4-FFF2-40B4-BE49-F238E27FC236}">
                    <a16:creationId xmlns:a16="http://schemas.microsoft.com/office/drawing/2014/main" id="{CD772119-AF5F-4381-ACC4-FD71721FBF6A}"/>
                  </a:ext>
                </a:extLst>
              </p:cNvPr>
              <p:cNvGrpSpPr/>
              <p:nvPr/>
            </p:nvGrpSpPr>
            <p:grpSpPr>
              <a:xfrm>
                <a:off x="715945" y="4203473"/>
                <a:ext cx="3217265" cy="1725523"/>
                <a:chOff x="5117571" y="2253001"/>
                <a:chExt cx="2559699" cy="1372848"/>
              </a:xfrm>
              <a:effectLst>
                <a:outerShdw blurRad="88900" dist="38100" dir="5400000" algn="t" rotWithShape="0">
                  <a:prstClr val="black">
                    <a:alpha val="65000"/>
                  </a:prstClr>
                </a:outerShdw>
              </a:effectLst>
            </p:grpSpPr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843EEADC-C7FD-4FA2-ABC6-8BF5D0273F43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7" name="Freeform 8">
                  <a:extLst>
                    <a:ext uri="{FF2B5EF4-FFF2-40B4-BE49-F238E27FC236}">
                      <a16:creationId xmlns:a16="http://schemas.microsoft.com/office/drawing/2014/main" id="{3765677D-E46F-4C69-AE52-616D422445A0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8" name="Freeform 7">
                  <a:extLst>
                    <a:ext uri="{FF2B5EF4-FFF2-40B4-BE49-F238E27FC236}">
                      <a16:creationId xmlns:a16="http://schemas.microsoft.com/office/drawing/2014/main" id="{74C2189F-0F0A-4147-AB12-4F037670C4E1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9" name="Rectangle 4">
                  <a:extLst>
                    <a:ext uri="{FF2B5EF4-FFF2-40B4-BE49-F238E27FC236}">
                      <a16:creationId xmlns:a16="http://schemas.microsoft.com/office/drawing/2014/main" id="{5E0C531B-573A-4C29-AF0A-4DCD2DAA7C37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6" name="Group 16">
                <a:extLst>
                  <a:ext uri="{FF2B5EF4-FFF2-40B4-BE49-F238E27FC236}">
                    <a16:creationId xmlns:a16="http://schemas.microsoft.com/office/drawing/2014/main" id="{2A5B4272-0390-4537-A517-99D54FB23871}"/>
                  </a:ext>
                </a:extLst>
              </p:cNvPr>
              <p:cNvGrpSpPr/>
              <p:nvPr/>
            </p:nvGrpSpPr>
            <p:grpSpPr>
              <a:xfrm>
                <a:off x="1144533" y="3764504"/>
                <a:ext cx="3217265" cy="1725523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4866A72D-C401-46AE-A181-F84C0805B06E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3" name="Freeform 80">
                  <a:extLst>
                    <a:ext uri="{FF2B5EF4-FFF2-40B4-BE49-F238E27FC236}">
                      <a16:creationId xmlns:a16="http://schemas.microsoft.com/office/drawing/2014/main" id="{7565034D-6DD8-4B0B-9899-114C5FFB234B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4" name="Freeform 81">
                  <a:extLst>
                    <a:ext uri="{FF2B5EF4-FFF2-40B4-BE49-F238E27FC236}">
                      <a16:creationId xmlns:a16="http://schemas.microsoft.com/office/drawing/2014/main" id="{D821E29A-E2FC-4D2B-8D1F-73117C905443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0000"/>
                      </a:schemeClr>
                    </a:gs>
                    <a:gs pos="100000">
                      <a:schemeClr val="accent2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5" name="Rectangle 4">
                  <a:extLst>
                    <a:ext uri="{FF2B5EF4-FFF2-40B4-BE49-F238E27FC236}">
                      <a16:creationId xmlns:a16="http://schemas.microsoft.com/office/drawing/2014/main" id="{0395BB42-5886-4BFA-AF56-580801EFC99B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7" name="Group 17">
                <a:extLst>
                  <a:ext uri="{FF2B5EF4-FFF2-40B4-BE49-F238E27FC236}">
                    <a16:creationId xmlns:a16="http://schemas.microsoft.com/office/drawing/2014/main" id="{7785468C-4A5D-464D-B540-BB2DD8F1ED65}"/>
                  </a:ext>
                </a:extLst>
              </p:cNvPr>
              <p:cNvGrpSpPr/>
              <p:nvPr/>
            </p:nvGrpSpPr>
            <p:grpSpPr>
              <a:xfrm>
                <a:off x="1513261" y="3325144"/>
                <a:ext cx="3217265" cy="1725523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Rectangle 4">
                  <a:extLst>
                    <a:ext uri="{FF2B5EF4-FFF2-40B4-BE49-F238E27FC236}">
                      <a16:creationId xmlns:a16="http://schemas.microsoft.com/office/drawing/2014/main" id="{36EA8EDA-F114-4532-9F5D-B6F73CC04C94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9" name="Freeform 85">
                  <a:extLst>
                    <a:ext uri="{FF2B5EF4-FFF2-40B4-BE49-F238E27FC236}">
                      <a16:creationId xmlns:a16="http://schemas.microsoft.com/office/drawing/2014/main" id="{41AC374B-1348-489E-BB8A-6BA8805D985B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0" name="Freeform 86">
                  <a:extLst>
                    <a:ext uri="{FF2B5EF4-FFF2-40B4-BE49-F238E27FC236}">
                      <a16:creationId xmlns:a16="http://schemas.microsoft.com/office/drawing/2014/main" id="{A7D9AA97-CBBC-4B5B-BB17-B9561DA86000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98000">
                      <a:schemeClr val="accent3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FA99DFA0-386F-4636-8031-9BB1F54B3CC8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8" name="Group 18">
                <a:extLst>
                  <a:ext uri="{FF2B5EF4-FFF2-40B4-BE49-F238E27FC236}">
                    <a16:creationId xmlns:a16="http://schemas.microsoft.com/office/drawing/2014/main" id="{800E658F-D8B6-4130-B92D-C77CA475841F}"/>
                  </a:ext>
                </a:extLst>
              </p:cNvPr>
              <p:cNvGrpSpPr/>
              <p:nvPr/>
            </p:nvGrpSpPr>
            <p:grpSpPr>
              <a:xfrm>
                <a:off x="1918466" y="2874499"/>
                <a:ext cx="3217265" cy="1725523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5DB1AE16-E5A0-405D-B655-37E72A47A79A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5" name="Freeform 90">
                  <a:extLst>
                    <a:ext uri="{FF2B5EF4-FFF2-40B4-BE49-F238E27FC236}">
                      <a16:creationId xmlns:a16="http://schemas.microsoft.com/office/drawing/2014/main" id="{11453745-2450-4B01-A8BE-EF1B6720AE6E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6" name="Freeform 91">
                  <a:extLst>
                    <a:ext uri="{FF2B5EF4-FFF2-40B4-BE49-F238E27FC236}">
                      <a16:creationId xmlns:a16="http://schemas.microsoft.com/office/drawing/2014/main" id="{0BBB616E-39ED-45B7-BCA0-656A13EAD022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70000"/>
                      </a:schemeClr>
                    </a:gs>
                    <a:gs pos="98000">
                      <a:schemeClr val="accent4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B1D33DD4-3B2E-422A-96EB-BAF42D48835D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9" name="Group 19">
                <a:extLst>
                  <a:ext uri="{FF2B5EF4-FFF2-40B4-BE49-F238E27FC236}">
                    <a16:creationId xmlns:a16="http://schemas.microsoft.com/office/drawing/2014/main" id="{97379C52-AED2-40FE-8145-16DF92823FF7}"/>
                  </a:ext>
                </a:extLst>
              </p:cNvPr>
              <p:cNvGrpSpPr/>
              <p:nvPr/>
            </p:nvGrpSpPr>
            <p:grpSpPr>
              <a:xfrm>
                <a:off x="2308666" y="2420892"/>
                <a:ext cx="3217265" cy="1725523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126753B7-FBF2-4620-BDDA-16C3E1D2B02B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1" name="Freeform 97">
                  <a:extLst>
                    <a:ext uri="{FF2B5EF4-FFF2-40B4-BE49-F238E27FC236}">
                      <a16:creationId xmlns:a16="http://schemas.microsoft.com/office/drawing/2014/main" id="{13922B35-F68A-438A-92DE-9C4CE78C91A8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2" name="Freeform 98">
                  <a:extLst>
                    <a:ext uri="{FF2B5EF4-FFF2-40B4-BE49-F238E27FC236}">
                      <a16:creationId xmlns:a16="http://schemas.microsoft.com/office/drawing/2014/main" id="{844AEEC1-B87D-470E-80F7-D2BFE5179985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8000">
                      <a:schemeClr val="accent5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3" name="Rectangle 4">
                  <a:extLst>
                    <a:ext uri="{FF2B5EF4-FFF2-40B4-BE49-F238E27FC236}">
                      <a16:creationId xmlns:a16="http://schemas.microsoft.com/office/drawing/2014/main" id="{E8899870-F870-45E5-B359-1AE1C3110643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grpSp>
          <p:nvGrpSpPr>
            <p:cNvPr id="10" name="Group 58">
              <a:extLst>
                <a:ext uri="{FF2B5EF4-FFF2-40B4-BE49-F238E27FC236}">
                  <a16:creationId xmlns:a16="http://schemas.microsoft.com/office/drawing/2014/main" id="{7CD81A8C-1E34-4728-BB3B-28B07D74B813}"/>
                </a:ext>
              </a:extLst>
            </p:cNvPr>
            <p:cNvGrpSpPr/>
            <p:nvPr/>
          </p:nvGrpSpPr>
          <p:grpSpPr>
            <a:xfrm rot="21336642">
              <a:off x="3157569" y="1722640"/>
              <a:ext cx="2080476" cy="2035127"/>
              <a:chOff x="2514197" y="2360048"/>
              <a:chExt cx="1806216" cy="1766845"/>
            </a:xfrm>
          </p:grpSpPr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6D793F1B-E81F-4E8F-A2A6-EDC95C6E1A61}"/>
                  </a:ext>
                </a:extLst>
              </p:cNvPr>
              <p:cNvSpPr/>
              <p:nvPr/>
            </p:nvSpPr>
            <p:spPr>
              <a:xfrm>
                <a:off x="2514197" y="3444753"/>
                <a:ext cx="1380917" cy="68214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Freeform 103">
                <a:extLst>
                  <a:ext uri="{FF2B5EF4-FFF2-40B4-BE49-F238E27FC236}">
                    <a16:creationId xmlns:a16="http://schemas.microsoft.com/office/drawing/2014/main" id="{26591FB1-86FB-4260-B614-AE01112910E8}"/>
                  </a:ext>
                </a:extLst>
              </p:cNvPr>
              <p:cNvSpPr/>
              <p:nvPr/>
            </p:nvSpPr>
            <p:spPr>
              <a:xfrm>
                <a:off x="2595898" y="3328347"/>
                <a:ext cx="1496429" cy="73920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>
                  <a:alpha val="3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C6D98E69-7155-49E6-AFAC-8F356946E1EC}"/>
                  </a:ext>
                </a:extLst>
              </p:cNvPr>
              <p:cNvSpPr/>
              <p:nvPr/>
            </p:nvSpPr>
            <p:spPr>
              <a:xfrm>
                <a:off x="2775373" y="3333750"/>
                <a:ext cx="1545040" cy="571665"/>
              </a:xfrm>
              <a:custGeom>
                <a:avLst/>
                <a:gdLst>
                  <a:gd name="connsiteX0" fmla="*/ 0 w 952500"/>
                  <a:gd name="connsiteY0" fmla="*/ 190500 h 352425"/>
                  <a:gd name="connsiteX1" fmla="*/ 0 w 952500"/>
                  <a:gd name="connsiteY1" fmla="*/ 190500 h 352425"/>
                  <a:gd name="connsiteX2" fmla="*/ 76200 w 952500"/>
                  <a:gd name="connsiteY2" fmla="*/ 161925 h 352425"/>
                  <a:gd name="connsiteX3" fmla="*/ 104775 w 952500"/>
                  <a:gd name="connsiteY3" fmla="*/ 152400 h 352425"/>
                  <a:gd name="connsiteX4" fmla="*/ 647700 w 952500"/>
                  <a:gd name="connsiteY4" fmla="*/ 0 h 352425"/>
                  <a:gd name="connsiteX5" fmla="*/ 952500 w 952500"/>
                  <a:gd name="connsiteY5" fmla="*/ 171450 h 352425"/>
                  <a:gd name="connsiteX6" fmla="*/ 285750 w 952500"/>
                  <a:gd name="connsiteY6" fmla="*/ 352425 h 352425"/>
                  <a:gd name="connsiteX7" fmla="*/ 0 w 952500"/>
                  <a:gd name="connsiteY7" fmla="*/ 19050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352425">
                    <a:moveTo>
                      <a:pt x="0" y="190500"/>
                    </a:moveTo>
                    <a:lnTo>
                      <a:pt x="0" y="190500"/>
                    </a:lnTo>
                    <a:lnTo>
                      <a:pt x="76200" y="161925"/>
                    </a:lnTo>
                    <a:cubicBezTo>
                      <a:pt x="85636" y="158494"/>
                      <a:pt x="104775" y="152400"/>
                      <a:pt x="104775" y="152400"/>
                    </a:cubicBezTo>
                    <a:lnTo>
                      <a:pt x="647700" y="0"/>
                    </a:lnTo>
                    <a:lnTo>
                      <a:pt x="952500" y="171450"/>
                    </a:lnTo>
                    <a:lnTo>
                      <a:pt x="285750" y="352425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chemeClr val="tx1">
                  <a:alpha val="2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Rectangle 13">
                <a:extLst>
                  <a:ext uri="{FF2B5EF4-FFF2-40B4-BE49-F238E27FC236}">
                    <a16:creationId xmlns:a16="http://schemas.microsoft.com/office/drawing/2014/main" id="{720A6191-8281-45F9-A078-13FD35C35E5D}"/>
                  </a:ext>
                </a:extLst>
              </p:cNvPr>
              <p:cNvSpPr/>
              <p:nvPr/>
            </p:nvSpPr>
            <p:spPr>
              <a:xfrm rot="156672">
                <a:off x="2617096" y="2360048"/>
                <a:ext cx="817673" cy="1528651"/>
              </a:xfrm>
              <a:custGeom>
                <a:avLst/>
                <a:gdLst/>
                <a:ahLst/>
                <a:cxnLst/>
                <a:rect l="l" t="t" r="r" b="b"/>
                <a:pathLst>
                  <a:path w="935822" h="1749532">
                    <a:moveTo>
                      <a:pt x="359759" y="0"/>
                    </a:moveTo>
                    <a:lnTo>
                      <a:pt x="719799" y="0"/>
                    </a:lnTo>
                    <a:lnTo>
                      <a:pt x="719799" y="1389492"/>
                    </a:lnTo>
                    <a:lnTo>
                      <a:pt x="935822" y="1389492"/>
                    </a:lnTo>
                    <a:lnTo>
                      <a:pt x="935822" y="1749532"/>
                    </a:lnTo>
                    <a:lnTo>
                      <a:pt x="143734" y="1749532"/>
                    </a:lnTo>
                    <a:lnTo>
                      <a:pt x="143734" y="1389492"/>
                    </a:lnTo>
                    <a:lnTo>
                      <a:pt x="359759" y="1389492"/>
                    </a:lnTo>
                    <a:lnTo>
                      <a:pt x="359759" y="440700"/>
                    </a:lnTo>
                    <a:lnTo>
                      <a:pt x="200351" y="547463"/>
                    </a:lnTo>
                    <a:lnTo>
                      <a:pt x="0" y="248317"/>
                    </a:lnTo>
                    <a:lnTo>
                      <a:pt x="359759" y="73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scene3d>
                <a:camera prst="perspectiveHeroicExtremeLeftFacing" fov="2400000">
                  <a:rot lat="1501142" lon="3072967" rev="20568"/>
                </a:camera>
                <a:lightRig rig="soft" dir="t"/>
              </a:scene3d>
              <a:sp3d extrusionH="361950" prstMaterial="plastic">
                <a:extrusionClr>
                  <a:schemeClr val="accent5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1" name="Graphic 12">
            <a:extLst>
              <a:ext uri="{FF2B5EF4-FFF2-40B4-BE49-F238E27FC236}">
                <a16:creationId xmlns:a16="http://schemas.microsoft.com/office/drawing/2014/main" id="{0E8AEFE4-9E78-45AF-BCC7-AD85871E41F3}"/>
              </a:ext>
            </a:extLst>
          </p:cNvPr>
          <p:cNvGrpSpPr/>
          <p:nvPr/>
        </p:nvGrpSpPr>
        <p:grpSpPr>
          <a:xfrm rot="7716123">
            <a:off x="10916812" y="4795365"/>
            <a:ext cx="452879" cy="2322388"/>
            <a:chOff x="5817393" y="2012156"/>
            <a:chExt cx="552450" cy="2832994"/>
          </a:xfrm>
        </p:grpSpPr>
        <p:sp>
          <p:nvSpPr>
            <p:cNvPr id="130" name="Freeform: Shape 5292">
              <a:extLst>
                <a:ext uri="{FF2B5EF4-FFF2-40B4-BE49-F238E27FC236}">
                  <a16:creationId xmlns:a16="http://schemas.microsoft.com/office/drawing/2014/main" id="{2260EC7E-F175-416F-AC57-D2B140164D1B}"/>
                </a:ext>
              </a:extLst>
            </p:cNvPr>
            <p:cNvSpPr/>
            <p:nvPr/>
          </p:nvSpPr>
          <p:spPr>
            <a:xfrm>
              <a:off x="5818346" y="2012156"/>
              <a:ext cx="548533" cy="322898"/>
            </a:xfrm>
            <a:custGeom>
              <a:avLst/>
              <a:gdLst>
                <a:gd name="connsiteX0" fmla="*/ 552926 w 552450"/>
                <a:gd name="connsiteY0" fmla="*/ 305276 h 304800"/>
                <a:gd name="connsiteX1" fmla="*/ 7144 w 552450"/>
                <a:gd name="connsiteY1" fmla="*/ 305276 h 304800"/>
                <a:gd name="connsiteX2" fmla="*/ 7144 w 552450"/>
                <a:gd name="connsiteY2" fmla="*/ 178594 h 304800"/>
                <a:gd name="connsiteX3" fmla="*/ 552926 w 552450"/>
                <a:gd name="connsiteY3" fmla="*/ 178594 h 304800"/>
                <a:gd name="connsiteX4" fmla="*/ 552926 w 552450"/>
                <a:gd name="connsiteY4" fmla="*/ 30527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0" h="304800">
                  <a:moveTo>
                    <a:pt x="552926" y="305276"/>
                  </a:moveTo>
                  <a:lnTo>
                    <a:pt x="7144" y="305276"/>
                  </a:lnTo>
                  <a:lnTo>
                    <a:pt x="7144" y="178594"/>
                  </a:lnTo>
                  <a:cubicBezTo>
                    <a:pt x="7144" y="-50006"/>
                    <a:pt x="552926" y="-50006"/>
                    <a:pt x="552926" y="178594"/>
                  </a:cubicBezTo>
                  <a:lnTo>
                    <a:pt x="552926" y="30527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5293">
              <a:extLst>
                <a:ext uri="{FF2B5EF4-FFF2-40B4-BE49-F238E27FC236}">
                  <a16:creationId xmlns:a16="http://schemas.microsoft.com/office/drawing/2014/main" id="{90D47026-518D-4D14-8E5F-06EB09B40A8B}"/>
                </a:ext>
              </a:extLst>
            </p:cNvPr>
            <p:cNvSpPr/>
            <p:nvPr/>
          </p:nvSpPr>
          <p:spPr>
            <a:xfrm>
              <a:off x="5817393" y="4100980"/>
              <a:ext cx="552450" cy="742950"/>
            </a:xfrm>
            <a:custGeom>
              <a:avLst/>
              <a:gdLst>
                <a:gd name="connsiteX0" fmla="*/ 546259 w 552450"/>
                <a:gd name="connsiteY0" fmla="*/ 228133 h 742950"/>
                <a:gd name="connsiteX1" fmla="*/ 279559 w 552450"/>
                <a:gd name="connsiteY1" fmla="*/ 739626 h 742950"/>
                <a:gd name="connsiteX2" fmla="*/ 7144 w 552450"/>
                <a:gd name="connsiteY2" fmla="*/ 229086 h 742950"/>
                <a:gd name="connsiteX3" fmla="*/ 546259 w 552450"/>
                <a:gd name="connsiteY3" fmla="*/ 22813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742950">
                  <a:moveTo>
                    <a:pt x="546259" y="228133"/>
                  </a:moveTo>
                  <a:lnTo>
                    <a:pt x="279559" y="739626"/>
                  </a:lnTo>
                  <a:lnTo>
                    <a:pt x="7144" y="229086"/>
                  </a:lnTo>
                  <a:cubicBezTo>
                    <a:pt x="186214" y="-70952"/>
                    <a:pt x="361474" y="-62380"/>
                    <a:pt x="546259" y="228133"/>
                  </a:cubicBezTo>
                  <a:close/>
                </a:path>
              </a:pathLst>
            </a:custGeom>
            <a:solidFill>
              <a:schemeClr val="accent1">
                <a:alpha val="6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5294">
              <a:extLst>
                <a:ext uri="{FF2B5EF4-FFF2-40B4-BE49-F238E27FC236}">
                  <a16:creationId xmlns:a16="http://schemas.microsoft.com/office/drawing/2014/main" id="{77A49205-F4D5-4B37-B702-37BA69B29155}"/>
                </a:ext>
              </a:extLst>
            </p:cNvPr>
            <p:cNvSpPr/>
            <p:nvPr/>
          </p:nvSpPr>
          <p:spPr>
            <a:xfrm>
              <a:off x="5923059" y="4187925"/>
              <a:ext cx="304800" cy="657225"/>
            </a:xfrm>
            <a:custGeom>
              <a:avLst/>
              <a:gdLst>
                <a:gd name="connsiteX0" fmla="*/ 297656 w 304800"/>
                <a:gd name="connsiteY0" fmla="*/ 37526 h 657225"/>
                <a:gd name="connsiteX1" fmla="*/ 161449 w 304800"/>
                <a:gd name="connsiteY1" fmla="*/ 654746 h 657225"/>
                <a:gd name="connsiteX2" fmla="*/ 7144 w 304800"/>
                <a:gd name="connsiteY2" fmla="*/ 51814 h 657225"/>
                <a:gd name="connsiteX3" fmla="*/ 297656 w 304800"/>
                <a:gd name="connsiteY3" fmla="*/ 3752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657225">
                  <a:moveTo>
                    <a:pt x="297656" y="37526"/>
                  </a:moveTo>
                  <a:lnTo>
                    <a:pt x="161449" y="654746"/>
                  </a:lnTo>
                  <a:lnTo>
                    <a:pt x="7144" y="51814"/>
                  </a:lnTo>
                  <a:cubicBezTo>
                    <a:pt x="107156" y="-10099"/>
                    <a:pt x="188119" y="-574"/>
                    <a:pt x="297656" y="37526"/>
                  </a:cubicBez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5295">
              <a:extLst>
                <a:ext uri="{FF2B5EF4-FFF2-40B4-BE49-F238E27FC236}">
                  <a16:creationId xmlns:a16="http://schemas.microsoft.com/office/drawing/2014/main" id="{4BD20ACE-564F-48F8-9C6A-22ACC50F535A}"/>
                </a:ext>
              </a:extLst>
            </p:cNvPr>
            <p:cNvSpPr/>
            <p:nvPr/>
          </p:nvSpPr>
          <p:spPr>
            <a:xfrm>
              <a:off x="5919077" y="2373154"/>
              <a:ext cx="337346" cy="1924050"/>
            </a:xfrm>
            <a:custGeom>
              <a:avLst/>
              <a:gdLst>
                <a:gd name="connsiteX0" fmla="*/ 277808 w 276225"/>
                <a:gd name="connsiteY0" fmla="*/ 7144 h 1924050"/>
                <a:gd name="connsiteX1" fmla="*/ 277808 w 276225"/>
                <a:gd name="connsiteY1" fmla="*/ 1874996 h 1924050"/>
                <a:gd name="connsiteX2" fmla="*/ 95880 w 276225"/>
                <a:gd name="connsiteY2" fmla="*/ 1919764 h 1924050"/>
                <a:gd name="connsiteX3" fmla="*/ 7298 w 276225"/>
                <a:gd name="connsiteY3" fmla="*/ 1896904 h 1924050"/>
                <a:gd name="connsiteX4" fmla="*/ 9203 w 276225"/>
                <a:gd name="connsiteY4" fmla="*/ 7144 h 1924050"/>
                <a:gd name="connsiteX5" fmla="*/ 277808 w 276225"/>
                <a:gd name="connsiteY5" fmla="*/ 7144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1924050">
                  <a:moveTo>
                    <a:pt x="277808" y="7144"/>
                  </a:moveTo>
                  <a:cubicBezTo>
                    <a:pt x="278760" y="277654"/>
                    <a:pt x="276855" y="1482566"/>
                    <a:pt x="277808" y="1874996"/>
                  </a:cubicBezTo>
                  <a:cubicBezTo>
                    <a:pt x="193035" y="1897856"/>
                    <a:pt x="159698" y="1918811"/>
                    <a:pt x="95880" y="1919764"/>
                  </a:cubicBezTo>
                  <a:cubicBezTo>
                    <a:pt x="57780" y="1919764"/>
                    <a:pt x="45398" y="1896904"/>
                    <a:pt x="7298" y="1896904"/>
                  </a:cubicBezTo>
                  <a:cubicBezTo>
                    <a:pt x="6345" y="1501616"/>
                    <a:pt x="10155" y="287179"/>
                    <a:pt x="9203" y="7144"/>
                  </a:cubicBezTo>
                  <a:lnTo>
                    <a:pt x="277808" y="714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5296">
              <a:extLst>
                <a:ext uri="{FF2B5EF4-FFF2-40B4-BE49-F238E27FC236}">
                  <a16:creationId xmlns:a16="http://schemas.microsoft.com/office/drawing/2014/main" id="{309038A2-7290-4272-B432-0611B7B6FADC}"/>
                </a:ext>
              </a:extLst>
            </p:cNvPr>
            <p:cNvSpPr/>
            <p:nvPr/>
          </p:nvSpPr>
          <p:spPr>
            <a:xfrm>
              <a:off x="6214479" y="2372201"/>
              <a:ext cx="152400" cy="1962150"/>
            </a:xfrm>
            <a:custGeom>
              <a:avLst/>
              <a:gdLst>
                <a:gd name="connsiteX0" fmla="*/ 152031 w 152400"/>
                <a:gd name="connsiteY0" fmla="*/ 8096 h 1962150"/>
                <a:gd name="connsiteX1" fmla="*/ 152031 w 152400"/>
                <a:gd name="connsiteY1" fmla="*/ 1952149 h 1962150"/>
                <a:gd name="connsiteX2" fmla="*/ 7251 w 152400"/>
                <a:gd name="connsiteY2" fmla="*/ 1876901 h 1962150"/>
                <a:gd name="connsiteX3" fmla="*/ 12013 w 152400"/>
                <a:gd name="connsiteY3" fmla="*/ 7144 h 1962150"/>
                <a:gd name="connsiteX4" fmla="*/ 152031 w 152400"/>
                <a:gd name="connsiteY4" fmla="*/ 8096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962150">
                  <a:moveTo>
                    <a:pt x="152031" y="8096"/>
                  </a:moveTo>
                  <a:cubicBezTo>
                    <a:pt x="152983" y="346234"/>
                    <a:pt x="151078" y="1508284"/>
                    <a:pt x="152031" y="1952149"/>
                  </a:cubicBezTo>
                  <a:cubicBezTo>
                    <a:pt x="78688" y="1975009"/>
                    <a:pt x="39636" y="1902619"/>
                    <a:pt x="7251" y="1876901"/>
                  </a:cubicBezTo>
                  <a:cubicBezTo>
                    <a:pt x="6298" y="1670209"/>
                    <a:pt x="12013" y="156686"/>
                    <a:pt x="12013" y="7144"/>
                  </a:cubicBezTo>
                  <a:lnTo>
                    <a:pt x="152031" y="80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5297">
              <a:extLst>
                <a:ext uri="{FF2B5EF4-FFF2-40B4-BE49-F238E27FC236}">
                  <a16:creationId xmlns:a16="http://schemas.microsoft.com/office/drawing/2014/main" id="{8C0B3FDC-79F5-4756-8851-2560171BC10E}"/>
                </a:ext>
              </a:extLst>
            </p:cNvPr>
            <p:cNvSpPr/>
            <p:nvPr/>
          </p:nvSpPr>
          <p:spPr>
            <a:xfrm>
              <a:off x="5817922" y="2374106"/>
              <a:ext cx="142875" cy="1952625"/>
            </a:xfrm>
            <a:custGeom>
              <a:avLst/>
              <a:gdLst>
                <a:gd name="connsiteX0" fmla="*/ 141870 w 142875"/>
                <a:gd name="connsiteY0" fmla="*/ 7144 h 1952625"/>
                <a:gd name="connsiteX1" fmla="*/ 139012 w 142875"/>
                <a:gd name="connsiteY1" fmla="*/ 1896904 h 1952625"/>
                <a:gd name="connsiteX2" fmla="*/ 7567 w 142875"/>
                <a:gd name="connsiteY2" fmla="*/ 1952149 h 1952625"/>
                <a:gd name="connsiteX3" fmla="*/ 7567 w 142875"/>
                <a:gd name="connsiteY3" fmla="*/ 7144 h 1952625"/>
                <a:gd name="connsiteX4" fmla="*/ 141870 w 142875"/>
                <a:gd name="connsiteY4" fmla="*/ 7144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952625">
                  <a:moveTo>
                    <a:pt x="141870" y="7144"/>
                  </a:moveTo>
                  <a:cubicBezTo>
                    <a:pt x="142822" y="320516"/>
                    <a:pt x="137107" y="1458754"/>
                    <a:pt x="139012" y="1896904"/>
                  </a:cubicBezTo>
                  <a:cubicBezTo>
                    <a:pt x="107580" y="1896904"/>
                    <a:pt x="38047" y="1952149"/>
                    <a:pt x="7567" y="1952149"/>
                  </a:cubicBezTo>
                  <a:cubicBezTo>
                    <a:pt x="6615" y="1719739"/>
                    <a:pt x="7567" y="180499"/>
                    <a:pt x="7567" y="7144"/>
                  </a:cubicBezTo>
                  <a:lnTo>
                    <a:pt x="141870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5298">
              <a:extLst>
                <a:ext uri="{FF2B5EF4-FFF2-40B4-BE49-F238E27FC236}">
                  <a16:creationId xmlns:a16="http://schemas.microsoft.com/office/drawing/2014/main" id="{DB380647-140C-4700-A83E-DFB3A43B101A}"/>
                </a:ext>
              </a:extLst>
            </p:cNvPr>
            <p:cNvSpPr/>
            <p:nvPr/>
          </p:nvSpPr>
          <p:spPr>
            <a:xfrm>
              <a:off x="6014561" y="4683248"/>
              <a:ext cx="161925" cy="152400"/>
            </a:xfrm>
            <a:custGeom>
              <a:avLst/>
              <a:gdLst>
                <a:gd name="connsiteX0" fmla="*/ 163354 w 161925"/>
                <a:gd name="connsiteY0" fmla="*/ 7815 h 152400"/>
                <a:gd name="connsiteX1" fmla="*/ 85249 w 161925"/>
                <a:gd name="connsiteY1" fmla="*/ 154499 h 152400"/>
                <a:gd name="connsiteX2" fmla="*/ 7144 w 161925"/>
                <a:gd name="connsiteY2" fmla="*/ 7815 h 152400"/>
                <a:gd name="connsiteX3" fmla="*/ 163354 w 161925"/>
                <a:gd name="connsiteY3" fmla="*/ 781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52400">
                  <a:moveTo>
                    <a:pt x="163354" y="7815"/>
                  </a:moveTo>
                  <a:lnTo>
                    <a:pt x="85249" y="154499"/>
                  </a:lnTo>
                  <a:lnTo>
                    <a:pt x="7144" y="7815"/>
                  </a:lnTo>
                  <a:cubicBezTo>
                    <a:pt x="47149" y="8767"/>
                    <a:pt x="107156" y="5909"/>
                    <a:pt x="163354" y="7815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5299">
              <a:extLst>
                <a:ext uri="{FF2B5EF4-FFF2-40B4-BE49-F238E27FC236}">
                  <a16:creationId xmlns:a16="http://schemas.microsoft.com/office/drawing/2014/main" id="{87CB9935-C956-4435-9B87-BCA42CE10210}"/>
                </a:ext>
              </a:extLst>
            </p:cNvPr>
            <p:cNvSpPr/>
            <p:nvPr/>
          </p:nvSpPr>
          <p:spPr>
            <a:xfrm>
              <a:off x="5818346" y="2247424"/>
              <a:ext cx="548533" cy="166794"/>
            </a:xfrm>
            <a:custGeom>
              <a:avLst/>
              <a:gdLst>
                <a:gd name="connsiteX0" fmla="*/ 7144 w 552450"/>
                <a:gd name="connsiteY0" fmla="*/ 7144 h 161925"/>
                <a:gd name="connsiteX1" fmla="*/ 552926 w 552450"/>
                <a:gd name="connsiteY1" fmla="*/ 7144 h 161925"/>
                <a:gd name="connsiteX2" fmla="*/ 552926 w 552450"/>
                <a:gd name="connsiteY2" fmla="*/ 162401 h 161925"/>
                <a:gd name="connsiteX3" fmla="*/ 7144 w 552450"/>
                <a:gd name="connsiteY3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161925">
                  <a:moveTo>
                    <a:pt x="7144" y="7144"/>
                  </a:moveTo>
                  <a:lnTo>
                    <a:pt x="552926" y="7144"/>
                  </a:lnTo>
                  <a:lnTo>
                    <a:pt x="552926" y="162401"/>
                  </a:lnTo>
                  <a:lnTo>
                    <a:pt x="7144" y="162401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KLASIFIKASI KALIMAT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05240F-B28C-4389-8544-303DBF5710CC}"/>
              </a:ext>
            </a:extLst>
          </p:cNvPr>
          <p:cNvSpPr txBox="1"/>
          <p:nvPr/>
        </p:nvSpPr>
        <p:spPr>
          <a:xfrm>
            <a:off x="6303510" y="2727916"/>
            <a:ext cx="462750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fontAlgn="t"/>
            <a:r>
              <a:rPr lang="id-ID" sz="3200" b="1" dirty="0"/>
              <a:t>1. Kalimat Verbal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BEFD68-6BFD-44E9-94F0-FF8D7C47C978}"/>
              </a:ext>
            </a:extLst>
          </p:cNvPr>
          <p:cNvSpPr txBox="1"/>
          <p:nvPr/>
        </p:nvSpPr>
        <p:spPr>
          <a:xfrm>
            <a:off x="6303510" y="3619800"/>
            <a:ext cx="462750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fontAlgn="t"/>
            <a:r>
              <a:rPr lang="id-ID" sz="3200" b="1" dirty="0"/>
              <a:t>2. Kalimat Non-verbal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05240F-B28C-4389-8544-303DBF5710CC}"/>
              </a:ext>
            </a:extLst>
          </p:cNvPr>
          <p:cNvSpPr txBox="1"/>
          <p:nvPr/>
        </p:nvSpPr>
        <p:spPr>
          <a:xfrm>
            <a:off x="-15225" y="1178106"/>
            <a:ext cx="6064327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sz="2800" b="1" dirty="0">
                <a:latin typeface="Arial" pitchFamily="34" charset="0"/>
                <a:cs typeface="Arial" pitchFamily="34" charset="0"/>
              </a:rPr>
              <a:t>Berdasarkan Jenis Klausa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6328250-A000-44A1-A7C5-298D1F0EBD17}"/>
              </a:ext>
            </a:extLst>
          </p:cNvPr>
          <p:cNvGrpSpPr/>
          <p:nvPr/>
        </p:nvGrpSpPr>
        <p:grpSpPr>
          <a:xfrm>
            <a:off x="746092" y="1880901"/>
            <a:ext cx="6055685" cy="4512770"/>
            <a:chOff x="734369" y="1722640"/>
            <a:chExt cx="6055684" cy="4512769"/>
          </a:xfrm>
        </p:grpSpPr>
        <p:grpSp>
          <p:nvGrpSpPr>
            <p:cNvPr id="4" name="Group 57">
              <a:extLst>
                <a:ext uri="{FF2B5EF4-FFF2-40B4-BE49-F238E27FC236}">
                  <a16:creationId xmlns:a16="http://schemas.microsoft.com/office/drawing/2014/main" id="{933A4D61-546C-4E37-AFCB-44617E2670EC}"/>
                </a:ext>
              </a:extLst>
            </p:cNvPr>
            <p:cNvGrpSpPr/>
            <p:nvPr/>
          </p:nvGrpSpPr>
          <p:grpSpPr>
            <a:xfrm rot="21336642">
              <a:off x="734372" y="2674310"/>
              <a:ext cx="6055684" cy="3561103"/>
              <a:chOff x="326193" y="2420892"/>
              <a:chExt cx="6453672" cy="3795142"/>
            </a:xfrm>
          </p:grpSpPr>
          <p:sp>
            <p:nvSpPr>
              <p:cNvPr id="64" name="Freeform 10">
                <a:extLst>
                  <a:ext uri="{FF2B5EF4-FFF2-40B4-BE49-F238E27FC236}">
                    <a16:creationId xmlns:a16="http://schemas.microsoft.com/office/drawing/2014/main" id="{66558C24-53E8-4A0A-B69E-698A5BBA692C}"/>
                  </a:ext>
                </a:extLst>
              </p:cNvPr>
              <p:cNvSpPr/>
              <p:nvPr/>
            </p:nvSpPr>
            <p:spPr>
              <a:xfrm>
                <a:off x="326193" y="3592476"/>
                <a:ext cx="6453672" cy="2623558"/>
              </a:xfrm>
              <a:custGeom>
                <a:avLst/>
                <a:gdLst>
                  <a:gd name="connsiteX0" fmla="*/ 0 w 4381500"/>
                  <a:gd name="connsiteY0" fmla="*/ 885825 h 1714500"/>
                  <a:gd name="connsiteX1" fmla="*/ 1304925 w 4381500"/>
                  <a:gd name="connsiteY1" fmla="*/ 1714500 h 1714500"/>
                  <a:gd name="connsiteX2" fmla="*/ 4381500 w 4381500"/>
                  <a:gd name="connsiteY2" fmla="*/ 800100 h 1714500"/>
                  <a:gd name="connsiteX3" fmla="*/ 3124200 w 4381500"/>
                  <a:gd name="connsiteY3" fmla="*/ 0 h 1714500"/>
                  <a:gd name="connsiteX4" fmla="*/ 28575 w 4381500"/>
                  <a:gd name="connsiteY4" fmla="*/ 647700 h 1714500"/>
                  <a:gd name="connsiteX5" fmla="*/ 0 w 4381500"/>
                  <a:gd name="connsiteY5" fmla="*/ 885825 h 171450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28575 w 4381500"/>
                  <a:gd name="connsiteY4" fmla="*/ 781050 h 1847850"/>
                  <a:gd name="connsiteX5" fmla="*/ 0 w 4381500"/>
                  <a:gd name="connsiteY5" fmla="*/ 1019175 h 184785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38100 w 4381500"/>
                  <a:gd name="connsiteY4" fmla="*/ 923925 h 1847850"/>
                  <a:gd name="connsiteX5" fmla="*/ 0 w 4381500"/>
                  <a:gd name="connsiteY5" fmla="*/ 1019175 h 1847850"/>
                  <a:gd name="connsiteX0" fmla="*/ 0 w 4381500"/>
                  <a:gd name="connsiteY0" fmla="*/ 952500 h 1781175"/>
                  <a:gd name="connsiteX1" fmla="*/ 1304925 w 4381500"/>
                  <a:gd name="connsiteY1" fmla="*/ 1781175 h 1781175"/>
                  <a:gd name="connsiteX2" fmla="*/ 4381500 w 4381500"/>
                  <a:gd name="connsiteY2" fmla="*/ 866775 h 1781175"/>
                  <a:gd name="connsiteX3" fmla="*/ 3067050 w 4381500"/>
                  <a:gd name="connsiteY3" fmla="*/ 0 h 1781175"/>
                  <a:gd name="connsiteX4" fmla="*/ 38100 w 4381500"/>
                  <a:gd name="connsiteY4" fmla="*/ 857250 h 1781175"/>
                  <a:gd name="connsiteX5" fmla="*/ 0 w 4381500"/>
                  <a:gd name="connsiteY5" fmla="*/ 952500 h 178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500" h="1781175">
                    <a:moveTo>
                      <a:pt x="0" y="952500"/>
                    </a:moveTo>
                    <a:lnTo>
                      <a:pt x="1304925" y="1781175"/>
                    </a:lnTo>
                    <a:lnTo>
                      <a:pt x="4381500" y="866775"/>
                    </a:lnTo>
                    <a:lnTo>
                      <a:pt x="3067050" y="0"/>
                    </a:lnTo>
                    <a:lnTo>
                      <a:pt x="38100" y="857250"/>
                    </a:lnTo>
                    <a:lnTo>
                      <a:pt x="0" y="952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alpha val="7000"/>
                    </a:schemeClr>
                  </a:gs>
                  <a:gs pos="98000">
                    <a:schemeClr val="tx1">
                      <a:lumMod val="100000"/>
                      <a:alpha val="33000"/>
                    </a:schemeClr>
                  </a:gs>
                </a:gsLst>
                <a:lin ang="7200000" scaled="0"/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" name="Group 15">
                <a:extLst>
                  <a:ext uri="{FF2B5EF4-FFF2-40B4-BE49-F238E27FC236}">
                    <a16:creationId xmlns:a16="http://schemas.microsoft.com/office/drawing/2014/main" id="{CD772119-AF5F-4381-ACC4-FD71721FBF6A}"/>
                  </a:ext>
                </a:extLst>
              </p:cNvPr>
              <p:cNvGrpSpPr/>
              <p:nvPr/>
            </p:nvGrpSpPr>
            <p:grpSpPr>
              <a:xfrm>
                <a:off x="715945" y="4203473"/>
                <a:ext cx="3217265" cy="1725523"/>
                <a:chOff x="5117571" y="2253001"/>
                <a:chExt cx="2559699" cy="1372848"/>
              </a:xfrm>
              <a:effectLst>
                <a:outerShdw blurRad="88900" dist="38100" dir="5400000" algn="t" rotWithShape="0">
                  <a:prstClr val="black">
                    <a:alpha val="65000"/>
                  </a:prstClr>
                </a:outerShdw>
              </a:effectLst>
            </p:grpSpPr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843EEADC-C7FD-4FA2-ABC6-8BF5D0273F43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7" name="Freeform 8">
                  <a:extLst>
                    <a:ext uri="{FF2B5EF4-FFF2-40B4-BE49-F238E27FC236}">
                      <a16:creationId xmlns:a16="http://schemas.microsoft.com/office/drawing/2014/main" id="{3765677D-E46F-4C69-AE52-616D422445A0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8" name="Freeform 7">
                  <a:extLst>
                    <a:ext uri="{FF2B5EF4-FFF2-40B4-BE49-F238E27FC236}">
                      <a16:creationId xmlns:a16="http://schemas.microsoft.com/office/drawing/2014/main" id="{74C2189F-0F0A-4147-AB12-4F037670C4E1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9" name="Rectangle 4">
                  <a:extLst>
                    <a:ext uri="{FF2B5EF4-FFF2-40B4-BE49-F238E27FC236}">
                      <a16:creationId xmlns:a16="http://schemas.microsoft.com/office/drawing/2014/main" id="{5E0C531B-573A-4C29-AF0A-4DCD2DAA7C37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6" name="Group 16">
                <a:extLst>
                  <a:ext uri="{FF2B5EF4-FFF2-40B4-BE49-F238E27FC236}">
                    <a16:creationId xmlns:a16="http://schemas.microsoft.com/office/drawing/2014/main" id="{2A5B4272-0390-4537-A517-99D54FB23871}"/>
                  </a:ext>
                </a:extLst>
              </p:cNvPr>
              <p:cNvGrpSpPr/>
              <p:nvPr/>
            </p:nvGrpSpPr>
            <p:grpSpPr>
              <a:xfrm>
                <a:off x="1144533" y="3764504"/>
                <a:ext cx="3217265" cy="1725523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4866A72D-C401-46AE-A181-F84C0805B06E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3" name="Freeform 80">
                  <a:extLst>
                    <a:ext uri="{FF2B5EF4-FFF2-40B4-BE49-F238E27FC236}">
                      <a16:creationId xmlns:a16="http://schemas.microsoft.com/office/drawing/2014/main" id="{7565034D-6DD8-4B0B-9899-114C5FFB234B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4" name="Freeform 81">
                  <a:extLst>
                    <a:ext uri="{FF2B5EF4-FFF2-40B4-BE49-F238E27FC236}">
                      <a16:creationId xmlns:a16="http://schemas.microsoft.com/office/drawing/2014/main" id="{D821E29A-E2FC-4D2B-8D1F-73117C905443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0000"/>
                      </a:schemeClr>
                    </a:gs>
                    <a:gs pos="100000">
                      <a:schemeClr val="accent2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5" name="Rectangle 4">
                  <a:extLst>
                    <a:ext uri="{FF2B5EF4-FFF2-40B4-BE49-F238E27FC236}">
                      <a16:creationId xmlns:a16="http://schemas.microsoft.com/office/drawing/2014/main" id="{0395BB42-5886-4BFA-AF56-580801EFC99B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7" name="Group 17">
                <a:extLst>
                  <a:ext uri="{FF2B5EF4-FFF2-40B4-BE49-F238E27FC236}">
                    <a16:creationId xmlns:a16="http://schemas.microsoft.com/office/drawing/2014/main" id="{7785468C-4A5D-464D-B540-BB2DD8F1ED65}"/>
                  </a:ext>
                </a:extLst>
              </p:cNvPr>
              <p:cNvGrpSpPr/>
              <p:nvPr/>
            </p:nvGrpSpPr>
            <p:grpSpPr>
              <a:xfrm>
                <a:off x="1513261" y="3325144"/>
                <a:ext cx="3217265" cy="1725523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Rectangle 4">
                  <a:extLst>
                    <a:ext uri="{FF2B5EF4-FFF2-40B4-BE49-F238E27FC236}">
                      <a16:creationId xmlns:a16="http://schemas.microsoft.com/office/drawing/2014/main" id="{36EA8EDA-F114-4532-9F5D-B6F73CC04C94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9" name="Freeform 85">
                  <a:extLst>
                    <a:ext uri="{FF2B5EF4-FFF2-40B4-BE49-F238E27FC236}">
                      <a16:creationId xmlns:a16="http://schemas.microsoft.com/office/drawing/2014/main" id="{41AC374B-1348-489E-BB8A-6BA8805D985B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0" name="Freeform 86">
                  <a:extLst>
                    <a:ext uri="{FF2B5EF4-FFF2-40B4-BE49-F238E27FC236}">
                      <a16:creationId xmlns:a16="http://schemas.microsoft.com/office/drawing/2014/main" id="{A7D9AA97-CBBC-4B5B-BB17-B9561DA86000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98000">
                      <a:schemeClr val="accent3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FA99DFA0-386F-4636-8031-9BB1F54B3CC8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8" name="Group 18">
                <a:extLst>
                  <a:ext uri="{FF2B5EF4-FFF2-40B4-BE49-F238E27FC236}">
                    <a16:creationId xmlns:a16="http://schemas.microsoft.com/office/drawing/2014/main" id="{800E658F-D8B6-4130-B92D-C77CA475841F}"/>
                  </a:ext>
                </a:extLst>
              </p:cNvPr>
              <p:cNvGrpSpPr/>
              <p:nvPr/>
            </p:nvGrpSpPr>
            <p:grpSpPr>
              <a:xfrm>
                <a:off x="1918466" y="2874499"/>
                <a:ext cx="3217265" cy="1725523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5DB1AE16-E5A0-405D-B655-37E72A47A79A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5" name="Freeform 90">
                  <a:extLst>
                    <a:ext uri="{FF2B5EF4-FFF2-40B4-BE49-F238E27FC236}">
                      <a16:creationId xmlns:a16="http://schemas.microsoft.com/office/drawing/2014/main" id="{11453745-2450-4B01-A8BE-EF1B6720AE6E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6" name="Freeform 91">
                  <a:extLst>
                    <a:ext uri="{FF2B5EF4-FFF2-40B4-BE49-F238E27FC236}">
                      <a16:creationId xmlns:a16="http://schemas.microsoft.com/office/drawing/2014/main" id="{0BBB616E-39ED-45B7-BCA0-656A13EAD022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70000"/>
                      </a:schemeClr>
                    </a:gs>
                    <a:gs pos="98000">
                      <a:schemeClr val="accent4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B1D33DD4-3B2E-422A-96EB-BAF42D48835D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9" name="Group 19">
                <a:extLst>
                  <a:ext uri="{FF2B5EF4-FFF2-40B4-BE49-F238E27FC236}">
                    <a16:creationId xmlns:a16="http://schemas.microsoft.com/office/drawing/2014/main" id="{97379C52-AED2-40FE-8145-16DF92823FF7}"/>
                  </a:ext>
                </a:extLst>
              </p:cNvPr>
              <p:cNvGrpSpPr/>
              <p:nvPr/>
            </p:nvGrpSpPr>
            <p:grpSpPr>
              <a:xfrm>
                <a:off x="2308666" y="2420892"/>
                <a:ext cx="3217265" cy="1725523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126753B7-FBF2-4620-BDDA-16C3E1D2B02B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1" name="Freeform 97">
                  <a:extLst>
                    <a:ext uri="{FF2B5EF4-FFF2-40B4-BE49-F238E27FC236}">
                      <a16:creationId xmlns:a16="http://schemas.microsoft.com/office/drawing/2014/main" id="{13922B35-F68A-438A-92DE-9C4CE78C91A8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2" name="Freeform 98">
                  <a:extLst>
                    <a:ext uri="{FF2B5EF4-FFF2-40B4-BE49-F238E27FC236}">
                      <a16:creationId xmlns:a16="http://schemas.microsoft.com/office/drawing/2014/main" id="{844AEEC1-B87D-470E-80F7-D2BFE5179985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8000">
                      <a:schemeClr val="accent5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3" name="Rectangle 4">
                  <a:extLst>
                    <a:ext uri="{FF2B5EF4-FFF2-40B4-BE49-F238E27FC236}">
                      <a16:creationId xmlns:a16="http://schemas.microsoft.com/office/drawing/2014/main" id="{E8899870-F870-45E5-B359-1AE1C3110643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grpSp>
          <p:nvGrpSpPr>
            <p:cNvPr id="10" name="Group 58">
              <a:extLst>
                <a:ext uri="{FF2B5EF4-FFF2-40B4-BE49-F238E27FC236}">
                  <a16:creationId xmlns:a16="http://schemas.microsoft.com/office/drawing/2014/main" id="{7CD81A8C-1E34-4728-BB3B-28B07D74B813}"/>
                </a:ext>
              </a:extLst>
            </p:cNvPr>
            <p:cNvGrpSpPr/>
            <p:nvPr/>
          </p:nvGrpSpPr>
          <p:grpSpPr>
            <a:xfrm rot="21336642">
              <a:off x="3157569" y="1722640"/>
              <a:ext cx="2080476" cy="2035127"/>
              <a:chOff x="2514197" y="2360048"/>
              <a:chExt cx="1806216" cy="1766845"/>
            </a:xfrm>
          </p:grpSpPr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6D793F1B-E81F-4E8F-A2A6-EDC95C6E1A61}"/>
                  </a:ext>
                </a:extLst>
              </p:cNvPr>
              <p:cNvSpPr/>
              <p:nvPr/>
            </p:nvSpPr>
            <p:spPr>
              <a:xfrm>
                <a:off x="2514197" y="3444753"/>
                <a:ext cx="1380917" cy="68214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Freeform 103">
                <a:extLst>
                  <a:ext uri="{FF2B5EF4-FFF2-40B4-BE49-F238E27FC236}">
                    <a16:creationId xmlns:a16="http://schemas.microsoft.com/office/drawing/2014/main" id="{26591FB1-86FB-4260-B614-AE01112910E8}"/>
                  </a:ext>
                </a:extLst>
              </p:cNvPr>
              <p:cNvSpPr/>
              <p:nvPr/>
            </p:nvSpPr>
            <p:spPr>
              <a:xfrm>
                <a:off x="2595898" y="3328347"/>
                <a:ext cx="1496429" cy="73920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>
                  <a:alpha val="3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C6D98E69-7155-49E6-AFAC-8F356946E1EC}"/>
                  </a:ext>
                </a:extLst>
              </p:cNvPr>
              <p:cNvSpPr/>
              <p:nvPr/>
            </p:nvSpPr>
            <p:spPr>
              <a:xfrm>
                <a:off x="2775373" y="3333750"/>
                <a:ext cx="1545040" cy="571665"/>
              </a:xfrm>
              <a:custGeom>
                <a:avLst/>
                <a:gdLst>
                  <a:gd name="connsiteX0" fmla="*/ 0 w 952500"/>
                  <a:gd name="connsiteY0" fmla="*/ 190500 h 352425"/>
                  <a:gd name="connsiteX1" fmla="*/ 0 w 952500"/>
                  <a:gd name="connsiteY1" fmla="*/ 190500 h 352425"/>
                  <a:gd name="connsiteX2" fmla="*/ 76200 w 952500"/>
                  <a:gd name="connsiteY2" fmla="*/ 161925 h 352425"/>
                  <a:gd name="connsiteX3" fmla="*/ 104775 w 952500"/>
                  <a:gd name="connsiteY3" fmla="*/ 152400 h 352425"/>
                  <a:gd name="connsiteX4" fmla="*/ 647700 w 952500"/>
                  <a:gd name="connsiteY4" fmla="*/ 0 h 352425"/>
                  <a:gd name="connsiteX5" fmla="*/ 952500 w 952500"/>
                  <a:gd name="connsiteY5" fmla="*/ 171450 h 352425"/>
                  <a:gd name="connsiteX6" fmla="*/ 285750 w 952500"/>
                  <a:gd name="connsiteY6" fmla="*/ 352425 h 352425"/>
                  <a:gd name="connsiteX7" fmla="*/ 0 w 952500"/>
                  <a:gd name="connsiteY7" fmla="*/ 19050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352425">
                    <a:moveTo>
                      <a:pt x="0" y="190500"/>
                    </a:moveTo>
                    <a:lnTo>
                      <a:pt x="0" y="190500"/>
                    </a:lnTo>
                    <a:lnTo>
                      <a:pt x="76200" y="161925"/>
                    </a:lnTo>
                    <a:cubicBezTo>
                      <a:pt x="85636" y="158494"/>
                      <a:pt x="104775" y="152400"/>
                      <a:pt x="104775" y="152400"/>
                    </a:cubicBezTo>
                    <a:lnTo>
                      <a:pt x="647700" y="0"/>
                    </a:lnTo>
                    <a:lnTo>
                      <a:pt x="952500" y="171450"/>
                    </a:lnTo>
                    <a:lnTo>
                      <a:pt x="285750" y="352425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chemeClr val="tx1">
                  <a:alpha val="2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Rectangle 13">
                <a:extLst>
                  <a:ext uri="{FF2B5EF4-FFF2-40B4-BE49-F238E27FC236}">
                    <a16:creationId xmlns:a16="http://schemas.microsoft.com/office/drawing/2014/main" id="{720A6191-8281-45F9-A078-13FD35C35E5D}"/>
                  </a:ext>
                </a:extLst>
              </p:cNvPr>
              <p:cNvSpPr/>
              <p:nvPr/>
            </p:nvSpPr>
            <p:spPr>
              <a:xfrm rot="156672">
                <a:off x="2617096" y="2360048"/>
                <a:ext cx="817673" cy="1528651"/>
              </a:xfrm>
              <a:custGeom>
                <a:avLst/>
                <a:gdLst/>
                <a:ahLst/>
                <a:cxnLst/>
                <a:rect l="l" t="t" r="r" b="b"/>
                <a:pathLst>
                  <a:path w="935822" h="1749532">
                    <a:moveTo>
                      <a:pt x="359759" y="0"/>
                    </a:moveTo>
                    <a:lnTo>
                      <a:pt x="719799" y="0"/>
                    </a:lnTo>
                    <a:lnTo>
                      <a:pt x="719799" y="1389492"/>
                    </a:lnTo>
                    <a:lnTo>
                      <a:pt x="935822" y="1389492"/>
                    </a:lnTo>
                    <a:lnTo>
                      <a:pt x="935822" y="1749532"/>
                    </a:lnTo>
                    <a:lnTo>
                      <a:pt x="143734" y="1749532"/>
                    </a:lnTo>
                    <a:lnTo>
                      <a:pt x="143734" y="1389492"/>
                    </a:lnTo>
                    <a:lnTo>
                      <a:pt x="359759" y="1389492"/>
                    </a:lnTo>
                    <a:lnTo>
                      <a:pt x="359759" y="440700"/>
                    </a:lnTo>
                    <a:lnTo>
                      <a:pt x="200351" y="547463"/>
                    </a:lnTo>
                    <a:lnTo>
                      <a:pt x="0" y="248317"/>
                    </a:lnTo>
                    <a:lnTo>
                      <a:pt x="359759" y="73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scene3d>
                <a:camera prst="perspectiveHeroicExtremeLeftFacing" fov="2400000">
                  <a:rot lat="1501142" lon="3072967" rev="20568"/>
                </a:camera>
                <a:lightRig rig="soft" dir="t"/>
              </a:scene3d>
              <a:sp3d extrusionH="361950" prstMaterial="plastic">
                <a:extrusionClr>
                  <a:schemeClr val="accent5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1" name="Graphic 12">
            <a:extLst>
              <a:ext uri="{FF2B5EF4-FFF2-40B4-BE49-F238E27FC236}">
                <a16:creationId xmlns:a16="http://schemas.microsoft.com/office/drawing/2014/main" id="{0E8AEFE4-9E78-45AF-BCC7-AD85871E41F3}"/>
              </a:ext>
            </a:extLst>
          </p:cNvPr>
          <p:cNvGrpSpPr/>
          <p:nvPr/>
        </p:nvGrpSpPr>
        <p:grpSpPr>
          <a:xfrm rot="7716123">
            <a:off x="10916812" y="4795365"/>
            <a:ext cx="452879" cy="2322388"/>
            <a:chOff x="5817393" y="2012156"/>
            <a:chExt cx="552450" cy="2832994"/>
          </a:xfrm>
        </p:grpSpPr>
        <p:sp>
          <p:nvSpPr>
            <p:cNvPr id="130" name="Freeform: Shape 5292">
              <a:extLst>
                <a:ext uri="{FF2B5EF4-FFF2-40B4-BE49-F238E27FC236}">
                  <a16:creationId xmlns:a16="http://schemas.microsoft.com/office/drawing/2014/main" id="{2260EC7E-F175-416F-AC57-D2B140164D1B}"/>
                </a:ext>
              </a:extLst>
            </p:cNvPr>
            <p:cNvSpPr/>
            <p:nvPr/>
          </p:nvSpPr>
          <p:spPr>
            <a:xfrm>
              <a:off x="5818346" y="2012156"/>
              <a:ext cx="548533" cy="322898"/>
            </a:xfrm>
            <a:custGeom>
              <a:avLst/>
              <a:gdLst>
                <a:gd name="connsiteX0" fmla="*/ 552926 w 552450"/>
                <a:gd name="connsiteY0" fmla="*/ 305276 h 304800"/>
                <a:gd name="connsiteX1" fmla="*/ 7144 w 552450"/>
                <a:gd name="connsiteY1" fmla="*/ 305276 h 304800"/>
                <a:gd name="connsiteX2" fmla="*/ 7144 w 552450"/>
                <a:gd name="connsiteY2" fmla="*/ 178594 h 304800"/>
                <a:gd name="connsiteX3" fmla="*/ 552926 w 552450"/>
                <a:gd name="connsiteY3" fmla="*/ 178594 h 304800"/>
                <a:gd name="connsiteX4" fmla="*/ 552926 w 552450"/>
                <a:gd name="connsiteY4" fmla="*/ 30527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0" h="304800">
                  <a:moveTo>
                    <a:pt x="552926" y="305276"/>
                  </a:moveTo>
                  <a:lnTo>
                    <a:pt x="7144" y="305276"/>
                  </a:lnTo>
                  <a:lnTo>
                    <a:pt x="7144" y="178594"/>
                  </a:lnTo>
                  <a:cubicBezTo>
                    <a:pt x="7144" y="-50006"/>
                    <a:pt x="552926" y="-50006"/>
                    <a:pt x="552926" y="178594"/>
                  </a:cubicBezTo>
                  <a:lnTo>
                    <a:pt x="552926" y="30527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5293">
              <a:extLst>
                <a:ext uri="{FF2B5EF4-FFF2-40B4-BE49-F238E27FC236}">
                  <a16:creationId xmlns:a16="http://schemas.microsoft.com/office/drawing/2014/main" id="{90D47026-518D-4D14-8E5F-06EB09B40A8B}"/>
                </a:ext>
              </a:extLst>
            </p:cNvPr>
            <p:cNvSpPr/>
            <p:nvPr/>
          </p:nvSpPr>
          <p:spPr>
            <a:xfrm>
              <a:off x="5817393" y="4100980"/>
              <a:ext cx="552450" cy="742950"/>
            </a:xfrm>
            <a:custGeom>
              <a:avLst/>
              <a:gdLst>
                <a:gd name="connsiteX0" fmla="*/ 546259 w 552450"/>
                <a:gd name="connsiteY0" fmla="*/ 228133 h 742950"/>
                <a:gd name="connsiteX1" fmla="*/ 279559 w 552450"/>
                <a:gd name="connsiteY1" fmla="*/ 739626 h 742950"/>
                <a:gd name="connsiteX2" fmla="*/ 7144 w 552450"/>
                <a:gd name="connsiteY2" fmla="*/ 229086 h 742950"/>
                <a:gd name="connsiteX3" fmla="*/ 546259 w 552450"/>
                <a:gd name="connsiteY3" fmla="*/ 22813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742950">
                  <a:moveTo>
                    <a:pt x="546259" y="228133"/>
                  </a:moveTo>
                  <a:lnTo>
                    <a:pt x="279559" y="739626"/>
                  </a:lnTo>
                  <a:lnTo>
                    <a:pt x="7144" y="229086"/>
                  </a:lnTo>
                  <a:cubicBezTo>
                    <a:pt x="186214" y="-70952"/>
                    <a:pt x="361474" y="-62380"/>
                    <a:pt x="546259" y="228133"/>
                  </a:cubicBezTo>
                  <a:close/>
                </a:path>
              </a:pathLst>
            </a:custGeom>
            <a:solidFill>
              <a:schemeClr val="accent1">
                <a:alpha val="6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5294">
              <a:extLst>
                <a:ext uri="{FF2B5EF4-FFF2-40B4-BE49-F238E27FC236}">
                  <a16:creationId xmlns:a16="http://schemas.microsoft.com/office/drawing/2014/main" id="{77A49205-F4D5-4B37-B702-37BA69B29155}"/>
                </a:ext>
              </a:extLst>
            </p:cNvPr>
            <p:cNvSpPr/>
            <p:nvPr/>
          </p:nvSpPr>
          <p:spPr>
            <a:xfrm>
              <a:off x="5923059" y="4187925"/>
              <a:ext cx="304800" cy="657225"/>
            </a:xfrm>
            <a:custGeom>
              <a:avLst/>
              <a:gdLst>
                <a:gd name="connsiteX0" fmla="*/ 297656 w 304800"/>
                <a:gd name="connsiteY0" fmla="*/ 37526 h 657225"/>
                <a:gd name="connsiteX1" fmla="*/ 161449 w 304800"/>
                <a:gd name="connsiteY1" fmla="*/ 654746 h 657225"/>
                <a:gd name="connsiteX2" fmla="*/ 7144 w 304800"/>
                <a:gd name="connsiteY2" fmla="*/ 51814 h 657225"/>
                <a:gd name="connsiteX3" fmla="*/ 297656 w 304800"/>
                <a:gd name="connsiteY3" fmla="*/ 3752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657225">
                  <a:moveTo>
                    <a:pt x="297656" y="37526"/>
                  </a:moveTo>
                  <a:lnTo>
                    <a:pt x="161449" y="654746"/>
                  </a:lnTo>
                  <a:lnTo>
                    <a:pt x="7144" y="51814"/>
                  </a:lnTo>
                  <a:cubicBezTo>
                    <a:pt x="107156" y="-10099"/>
                    <a:pt x="188119" y="-574"/>
                    <a:pt x="297656" y="37526"/>
                  </a:cubicBez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5295">
              <a:extLst>
                <a:ext uri="{FF2B5EF4-FFF2-40B4-BE49-F238E27FC236}">
                  <a16:creationId xmlns:a16="http://schemas.microsoft.com/office/drawing/2014/main" id="{4BD20ACE-564F-48F8-9C6A-22ACC50F535A}"/>
                </a:ext>
              </a:extLst>
            </p:cNvPr>
            <p:cNvSpPr/>
            <p:nvPr/>
          </p:nvSpPr>
          <p:spPr>
            <a:xfrm>
              <a:off x="5919077" y="2373154"/>
              <a:ext cx="337346" cy="1924050"/>
            </a:xfrm>
            <a:custGeom>
              <a:avLst/>
              <a:gdLst>
                <a:gd name="connsiteX0" fmla="*/ 277808 w 276225"/>
                <a:gd name="connsiteY0" fmla="*/ 7144 h 1924050"/>
                <a:gd name="connsiteX1" fmla="*/ 277808 w 276225"/>
                <a:gd name="connsiteY1" fmla="*/ 1874996 h 1924050"/>
                <a:gd name="connsiteX2" fmla="*/ 95880 w 276225"/>
                <a:gd name="connsiteY2" fmla="*/ 1919764 h 1924050"/>
                <a:gd name="connsiteX3" fmla="*/ 7298 w 276225"/>
                <a:gd name="connsiteY3" fmla="*/ 1896904 h 1924050"/>
                <a:gd name="connsiteX4" fmla="*/ 9203 w 276225"/>
                <a:gd name="connsiteY4" fmla="*/ 7144 h 1924050"/>
                <a:gd name="connsiteX5" fmla="*/ 277808 w 276225"/>
                <a:gd name="connsiteY5" fmla="*/ 7144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1924050">
                  <a:moveTo>
                    <a:pt x="277808" y="7144"/>
                  </a:moveTo>
                  <a:cubicBezTo>
                    <a:pt x="278760" y="277654"/>
                    <a:pt x="276855" y="1482566"/>
                    <a:pt x="277808" y="1874996"/>
                  </a:cubicBezTo>
                  <a:cubicBezTo>
                    <a:pt x="193035" y="1897856"/>
                    <a:pt x="159698" y="1918811"/>
                    <a:pt x="95880" y="1919764"/>
                  </a:cubicBezTo>
                  <a:cubicBezTo>
                    <a:pt x="57780" y="1919764"/>
                    <a:pt x="45398" y="1896904"/>
                    <a:pt x="7298" y="1896904"/>
                  </a:cubicBezTo>
                  <a:cubicBezTo>
                    <a:pt x="6345" y="1501616"/>
                    <a:pt x="10155" y="287179"/>
                    <a:pt x="9203" y="7144"/>
                  </a:cubicBezTo>
                  <a:lnTo>
                    <a:pt x="277808" y="714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5296">
              <a:extLst>
                <a:ext uri="{FF2B5EF4-FFF2-40B4-BE49-F238E27FC236}">
                  <a16:creationId xmlns:a16="http://schemas.microsoft.com/office/drawing/2014/main" id="{309038A2-7290-4272-B432-0611B7B6FADC}"/>
                </a:ext>
              </a:extLst>
            </p:cNvPr>
            <p:cNvSpPr/>
            <p:nvPr/>
          </p:nvSpPr>
          <p:spPr>
            <a:xfrm>
              <a:off x="6214479" y="2372201"/>
              <a:ext cx="152400" cy="1962150"/>
            </a:xfrm>
            <a:custGeom>
              <a:avLst/>
              <a:gdLst>
                <a:gd name="connsiteX0" fmla="*/ 152031 w 152400"/>
                <a:gd name="connsiteY0" fmla="*/ 8096 h 1962150"/>
                <a:gd name="connsiteX1" fmla="*/ 152031 w 152400"/>
                <a:gd name="connsiteY1" fmla="*/ 1952149 h 1962150"/>
                <a:gd name="connsiteX2" fmla="*/ 7251 w 152400"/>
                <a:gd name="connsiteY2" fmla="*/ 1876901 h 1962150"/>
                <a:gd name="connsiteX3" fmla="*/ 12013 w 152400"/>
                <a:gd name="connsiteY3" fmla="*/ 7144 h 1962150"/>
                <a:gd name="connsiteX4" fmla="*/ 152031 w 152400"/>
                <a:gd name="connsiteY4" fmla="*/ 8096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962150">
                  <a:moveTo>
                    <a:pt x="152031" y="8096"/>
                  </a:moveTo>
                  <a:cubicBezTo>
                    <a:pt x="152983" y="346234"/>
                    <a:pt x="151078" y="1508284"/>
                    <a:pt x="152031" y="1952149"/>
                  </a:cubicBezTo>
                  <a:cubicBezTo>
                    <a:pt x="78688" y="1975009"/>
                    <a:pt x="39636" y="1902619"/>
                    <a:pt x="7251" y="1876901"/>
                  </a:cubicBezTo>
                  <a:cubicBezTo>
                    <a:pt x="6298" y="1670209"/>
                    <a:pt x="12013" y="156686"/>
                    <a:pt x="12013" y="7144"/>
                  </a:cubicBezTo>
                  <a:lnTo>
                    <a:pt x="152031" y="80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5297">
              <a:extLst>
                <a:ext uri="{FF2B5EF4-FFF2-40B4-BE49-F238E27FC236}">
                  <a16:creationId xmlns:a16="http://schemas.microsoft.com/office/drawing/2014/main" id="{8C0B3FDC-79F5-4756-8851-2560171BC10E}"/>
                </a:ext>
              </a:extLst>
            </p:cNvPr>
            <p:cNvSpPr/>
            <p:nvPr/>
          </p:nvSpPr>
          <p:spPr>
            <a:xfrm>
              <a:off x="5817922" y="2374106"/>
              <a:ext cx="142875" cy="1952625"/>
            </a:xfrm>
            <a:custGeom>
              <a:avLst/>
              <a:gdLst>
                <a:gd name="connsiteX0" fmla="*/ 141870 w 142875"/>
                <a:gd name="connsiteY0" fmla="*/ 7144 h 1952625"/>
                <a:gd name="connsiteX1" fmla="*/ 139012 w 142875"/>
                <a:gd name="connsiteY1" fmla="*/ 1896904 h 1952625"/>
                <a:gd name="connsiteX2" fmla="*/ 7567 w 142875"/>
                <a:gd name="connsiteY2" fmla="*/ 1952149 h 1952625"/>
                <a:gd name="connsiteX3" fmla="*/ 7567 w 142875"/>
                <a:gd name="connsiteY3" fmla="*/ 7144 h 1952625"/>
                <a:gd name="connsiteX4" fmla="*/ 141870 w 142875"/>
                <a:gd name="connsiteY4" fmla="*/ 7144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952625">
                  <a:moveTo>
                    <a:pt x="141870" y="7144"/>
                  </a:moveTo>
                  <a:cubicBezTo>
                    <a:pt x="142822" y="320516"/>
                    <a:pt x="137107" y="1458754"/>
                    <a:pt x="139012" y="1896904"/>
                  </a:cubicBezTo>
                  <a:cubicBezTo>
                    <a:pt x="107580" y="1896904"/>
                    <a:pt x="38047" y="1952149"/>
                    <a:pt x="7567" y="1952149"/>
                  </a:cubicBezTo>
                  <a:cubicBezTo>
                    <a:pt x="6615" y="1719739"/>
                    <a:pt x="7567" y="180499"/>
                    <a:pt x="7567" y="7144"/>
                  </a:cubicBezTo>
                  <a:lnTo>
                    <a:pt x="141870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5298">
              <a:extLst>
                <a:ext uri="{FF2B5EF4-FFF2-40B4-BE49-F238E27FC236}">
                  <a16:creationId xmlns:a16="http://schemas.microsoft.com/office/drawing/2014/main" id="{DB380647-140C-4700-A83E-DFB3A43B101A}"/>
                </a:ext>
              </a:extLst>
            </p:cNvPr>
            <p:cNvSpPr/>
            <p:nvPr/>
          </p:nvSpPr>
          <p:spPr>
            <a:xfrm>
              <a:off x="6014561" y="4683248"/>
              <a:ext cx="161925" cy="152400"/>
            </a:xfrm>
            <a:custGeom>
              <a:avLst/>
              <a:gdLst>
                <a:gd name="connsiteX0" fmla="*/ 163354 w 161925"/>
                <a:gd name="connsiteY0" fmla="*/ 7815 h 152400"/>
                <a:gd name="connsiteX1" fmla="*/ 85249 w 161925"/>
                <a:gd name="connsiteY1" fmla="*/ 154499 h 152400"/>
                <a:gd name="connsiteX2" fmla="*/ 7144 w 161925"/>
                <a:gd name="connsiteY2" fmla="*/ 7815 h 152400"/>
                <a:gd name="connsiteX3" fmla="*/ 163354 w 161925"/>
                <a:gd name="connsiteY3" fmla="*/ 781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52400">
                  <a:moveTo>
                    <a:pt x="163354" y="7815"/>
                  </a:moveTo>
                  <a:lnTo>
                    <a:pt x="85249" y="154499"/>
                  </a:lnTo>
                  <a:lnTo>
                    <a:pt x="7144" y="7815"/>
                  </a:lnTo>
                  <a:cubicBezTo>
                    <a:pt x="47149" y="8767"/>
                    <a:pt x="107156" y="5909"/>
                    <a:pt x="163354" y="7815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5299">
              <a:extLst>
                <a:ext uri="{FF2B5EF4-FFF2-40B4-BE49-F238E27FC236}">
                  <a16:creationId xmlns:a16="http://schemas.microsoft.com/office/drawing/2014/main" id="{87CB9935-C956-4435-9B87-BCA42CE10210}"/>
                </a:ext>
              </a:extLst>
            </p:cNvPr>
            <p:cNvSpPr/>
            <p:nvPr/>
          </p:nvSpPr>
          <p:spPr>
            <a:xfrm>
              <a:off x="5818346" y="2247424"/>
              <a:ext cx="548533" cy="166794"/>
            </a:xfrm>
            <a:custGeom>
              <a:avLst/>
              <a:gdLst>
                <a:gd name="connsiteX0" fmla="*/ 7144 w 552450"/>
                <a:gd name="connsiteY0" fmla="*/ 7144 h 161925"/>
                <a:gd name="connsiteX1" fmla="*/ 552926 w 552450"/>
                <a:gd name="connsiteY1" fmla="*/ 7144 h 161925"/>
                <a:gd name="connsiteX2" fmla="*/ 552926 w 552450"/>
                <a:gd name="connsiteY2" fmla="*/ 162401 h 161925"/>
                <a:gd name="connsiteX3" fmla="*/ 7144 w 552450"/>
                <a:gd name="connsiteY3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161925">
                  <a:moveTo>
                    <a:pt x="7144" y="7144"/>
                  </a:moveTo>
                  <a:lnTo>
                    <a:pt x="552926" y="7144"/>
                  </a:lnTo>
                  <a:lnTo>
                    <a:pt x="552926" y="162401"/>
                  </a:lnTo>
                  <a:lnTo>
                    <a:pt x="7144" y="162401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KLASIFIKASI KALIMAT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05240F-B28C-4389-8544-303DBF5710CC}"/>
              </a:ext>
            </a:extLst>
          </p:cNvPr>
          <p:cNvSpPr txBox="1"/>
          <p:nvPr/>
        </p:nvSpPr>
        <p:spPr>
          <a:xfrm>
            <a:off x="6303510" y="2727916"/>
            <a:ext cx="462750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fontAlgn="t"/>
            <a:r>
              <a:rPr lang="id-ID" sz="3200" b="1" dirty="0"/>
              <a:t>1. Kalimat Bebas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BEFD68-6BFD-44E9-94F0-FF8D7C47C978}"/>
              </a:ext>
            </a:extLst>
          </p:cNvPr>
          <p:cNvSpPr txBox="1"/>
          <p:nvPr/>
        </p:nvSpPr>
        <p:spPr>
          <a:xfrm>
            <a:off x="6303510" y="3619800"/>
            <a:ext cx="462750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fontAlgn="t"/>
            <a:r>
              <a:rPr lang="id-ID" sz="3200" b="1" dirty="0"/>
              <a:t>2. Kalimat Terikat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05240F-B28C-4389-8544-303DBF5710CC}"/>
              </a:ext>
            </a:extLst>
          </p:cNvPr>
          <p:cNvSpPr txBox="1"/>
          <p:nvPr/>
        </p:nvSpPr>
        <p:spPr>
          <a:xfrm>
            <a:off x="-15225" y="1178106"/>
            <a:ext cx="6064327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sz="2800" b="1" dirty="0">
                <a:latin typeface="Arial" pitchFamily="34" charset="0"/>
                <a:cs typeface="Arial" pitchFamily="34" charset="0"/>
              </a:rPr>
              <a:t>Berdasarkan Fungsi Kalimat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6328250-A000-44A1-A7C5-298D1F0EBD17}"/>
              </a:ext>
            </a:extLst>
          </p:cNvPr>
          <p:cNvGrpSpPr/>
          <p:nvPr/>
        </p:nvGrpSpPr>
        <p:grpSpPr>
          <a:xfrm>
            <a:off x="746092" y="1880901"/>
            <a:ext cx="6055685" cy="4512770"/>
            <a:chOff x="734369" y="1722640"/>
            <a:chExt cx="6055684" cy="4512769"/>
          </a:xfrm>
        </p:grpSpPr>
        <p:grpSp>
          <p:nvGrpSpPr>
            <p:cNvPr id="4" name="Group 57">
              <a:extLst>
                <a:ext uri="{FF2B5EF4-FFF2-40B4-BE49-F238E27FC236}">
                  <a16:creationId xmlns:a16="http://schemas.microsoft.com/office/drawing/2014/main" id="{933A4D61-546C-4E37-AFCB-44617E2670EC}"/>
                </a:ext>
              </a:extLst>
            </p:cNvPr>
            <p:cNvGrpSpPr/>
            <p:nvPr/>
          </p:nvGrpSpPr>
          <p:grpSpPr>
            <a:xfrm rot="21336642">
              <a:off x="734372" y="2674310"/>
              <a:ext cx="6055684" cy="3561103"/>
              <a:chOff x="326193" y="2420892"/>
              <a:chExt cx="6453672" cy="3795142"/>
            </a:xfrm>
          </p:grpSpPr>
          <p:sp>
            <p:nvSpPr>
              <p:cNvPr id="64" name="Freeform 10">
                <a:extLst>
                  <a:ext uri="{FF2B5EF4-FFF2-40B4-BE49-F238E27FC236}">
                    <a16:creationId xmlns:a16="http://schemas.microsoft.com/office/drawing/2014/main" id="{66558C24-53E8-4A0A-B69E-698A5BBA692C}"/>
                  </a:ext>
                </a:extLst>
              </p:cNvPr>
              <p:cNvSpPr/>
              <p:nvPr/>
            </p:nvSpPr>
            <p:spPr>
              <a:xfrm>
                <a:off x="326193" y="3592476"/>
                <a:ext cx="6453672" cy="2623558"/>
              </a:xfrm>
              <a:custGeom>
                <a:avLst/>
                <a:gdLst>
                  <a:gd name="connsiteX0" fmla="*/ 0 w 4381500"/>
                  <a:gd name="connsiteY0" fmla="*/ 885825 h 1714500"/>
                  <a:gd name="connsiteX1" fmla="*/ 1304925 w 4381500"/>
                  <a:gd name="connsiteY1" fmla="*/ 1714500 h 1714500"/>
                  <a:gd name="connsiteX2" fmla="*/ 4381500 w 4381500"/>
                  <a:gd name="connsiteY2" fmla="*/ 800100 h 1714500"/>
                  <a:gd name="connsiteX3" fmla="*/ 3124200 w 4381500"/>
                  <a:gd name="connsiteY3" fmla="*/ 0 h 1714500"/>
                  <a:gd name="connsiteX4" fmla="*/ 28575 w 4381500"/>
                  <a:gd name="connsiteY4" fmla="*/ 647700 h 1714500"/>
                  <a:gd name="connsiteX5" fmla="*/ 0 w 4381500"/>
                  <a:gd name="connsiteY5" fmla="*/ 885825 h 171450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28575 w 4381500"/>
                  <a:gd name="connsiteY4" fmla="*/ 781050 h 1847850"/>
                  <a:gd name="connsiteX5" fmla="*/ 0 w 4381500"/>
                  <a:gd name="connsiteY5" fmla="*/ 1019175 h 184785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38100 w 4381500"/>
                  <a:gd name="connsiteY4" fmla="*/ 923925 h 1847850"/>
                  <a:gd name="connsiteX5" fmla="*/ 0 w 4381500"/>
                  <a:gd name="connsiteY5" fmla="*/ 1019175 h 1847850"/>
                  <a:gd name="connsiteX0" fmla="*/ 0 w 4381500"/>
                  <a:gd name="connsiteY0" fmla="*/ 952500 h 1781175"/>
                  <a:gd name="connsiteX1" fmla="*/ 1304925 w 4381500"/>
                  <a:gd name="connsiteY1" fmla="*/ 1781175 h 1781175"/>
                  <a:gd name="connsiteX2" fmla="*/ 4381500 w 4381500"/>
                  <a:gd name="connsiteY2" fmla="*/ 866775 h 1781175"/>
                  <a:gd name="connsiteX3" fmla="*/ 3067050 w 4381500"/>
                  <a:gd name="connsiteY3" fmla="*/ 0 h 1781175"/>
                  <a:gd name="connsiteX4" fmla="*/ 38100 w 4381500"/>
                  <a:gd name="connsiteY4" fmla="*/ 857250 h 1781175"/>
                  <a:gd name="connsiteX5" fmla="*/ 0 w 4381500"/>
                  <a:gd name="connsiteY5" fmla="*/ 952500 h 178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500" h="1781175">
                    <a:moveTo>
                      <a:pt x="0" y="952500"/>
                    </a:moveTo>
                    <a:lnTo>
                      <a:pt x="1304925" y="1781175"/>
                    </a:lnTo>
                    <a:lnTo>
                      <a:pt x="4381500" y="866775"/>
                    </a:lnTo>
                    <a:lnTo>
                      <a:pt x="3067050" y="0"/>
                    </a:lnTo>
                    <a:lnTo>
                      <a:pt x="38100" y="857250"/>
                    </a:lnTo>
                    <a:lnTo>
                      <a:pt x="0" y="952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alpha val="7000"/>
                    </a:schemeClr>
                  </a:gs>
                  <a:gs pos="98000">
                    <a:schemeClr val="tx1">
                      <a:lumMod val="100000"/>
                      <a:alpha val="33000"/>
                    </a:schemeClr>
                  </a:gs>
                </a:gsLst>
                <a:lin ang="7200000" scaled="0"/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" name="Group 15">
                <a:extLst>
                  <a:ext uri="{FF2B5EF4-FFF2-40B4-BE49-F238E27FC236}">
                    <a16:creationId xmlns:a16="http://schemas.microsoft.com/office/drawing/2014/main" id="{CD772119-AF5F-4381-ACC4-FD71721FBF6A}"/>
                  </a:ext>
                </a:extLst>
              </p:cNvPr>
              <p:cNvGrpSpPr/>
              <p:nvPr/>
            </p:nvGrpSpPr>
            <p:grpSpPr>
              <a:xfrm>
                <a:off x="715945" y="4203473"/>
                <a:ext cx="3217265" cy="1725523"/>
                <a:chOff x="5117571" y="2253001"/>
                <a:chExt cx="2559699" cy="1372848"/>
              </a:xfrm>
              <a:effectLst>
                <a:outerShdw blurRad="88900" dist="38100" dir="5400000" algn="t" rotWithShape="0">
                  <a:prstClr val="black">
                    <a:alpha val="65000"/>
                  </a:prstClr>
                </a:outerShdw>
              </a:effectLst>
            </p:grpSpPr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843EEADC-C7FD-4FA2-ABC6-8BF5D0273F43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7" name="Freeform 8">
                  <a:extLst>
                    <a:ext uri="{FF2B5EF4-FFF2-40B4-BE49-F238E27FC236}">
                      <a16:creationId xmlns:a16="http://schemas.microsoft.com/office/drawing/2014/main" id="{3765677D-E46F-4C69-AE52-616D422445A0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8" name="Freeform 7">
                  <a:extLst>
                    <a:ext uri="{FF2B5EF4-FFF2-40B4-BE49-F238E27FC236}">
                      <a16:creationId xmlns:a16="http://schemas.microsoft.com/office/drawing/2014/main" id="{74C2189F-0F0A-4147-AB12-4F037670C4E1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9" name="Rectangle 4">
                  <a:extLst>
                    <a:ext uri="{FF2B5EF4-FFF2-40B4-BE49-F238E27FC236}">
                      <a16:creationId xmlns:a16="http://schemas.microsoft.com/office/drawing/2014/main" id="{5E0C531B-573A-4C29-AF0A-4DCD2DAA7C37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6" name="Group 16">
                <a:extLst>
                  <a:ext uri="{FF2B5EF4-FFF2-40B4-BE49-F238E27FC236}">
                    <a16:creationId xmlns:a16="http://schemas.microsoft.com/office/drawing/2014/main" id="{2A5B4272-0390-4537-A517-99D54FB23871}"/>
                  </a:ext>
                </a:extLst>
              </p:cNvPr>
              <p:cNvGrpSpPr/>
              <p:nvPr/>
            </p:nvGrpSpPr>
            <p:grpSpPr>
              <a:xfrm>
                <a:off x="1144533" y="3764504"/>
                <a:ext cx="3217265" cy="1725523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4866A72D-C401-46AE-A181-F84C0805B06E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3" name="Freeform 80">
                  <a:extLst>
                    <a:ext uri="{FF2B5EF4-FFF2-40B4-BE49-F238E27FC236}">
                      <a16:creationId xmlns:a16="http://schemas.microsoft.com/office/drawing/2014/main" id="{7565034D-6DD8-4B0B-9899-114C5FFB234B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4" name="Freeform 81">
                  <a:extLst>
                    <a:ext uri="{FF2B5EF4-FFF2-40B4-BE49-F238E27FC236}">
                      <a16:creationId xmlns:a16="http://schemas.microsoft.com/office/drawing/2014/main" id="{D821E29A-E2FC-4D2B-8D1F-73117C905443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0000"/>
                      </a:schemeClr>
                    </a:gs>
                    <a:gs pos="100000">
                      <a:schemeClr val="accent2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5" name="Rectangle 4">
                  <a:extLst>
                    <a:ext uri="{FF2B5EF4-FFF2-40B4-BE49-F238E27FC236}">
                      <a16:creationId xmlns:a16="http://schemas.microsoft.com/office/drawing/2014/main" id="{0395BB42-5886-4BFA-AF56-580801EFC99B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7" name="Group 17">
                <a:extLst>
                  <a:ext uri="{FF2B5EF4-FFF2-40B4-BE49-F238E27FC236}">
                    <a16:creationId xmlns:a16="http://schemas.microsoft.com/office/drawing/2014/main" id="{7785468C-4A5D-464D-B540-BB2DD8F1ED65}"/>
                  </a:ext>
                </a:extLst>
              </p:cNvPr>
              <p:cNvGrpSpPr/>
              <p:nvPr/>
            </p:nvGrpSpPr>
            <p:grpSpPr>
              <a:xfrm>
                <a:off x="1513261" y="3325144"/>
                <a:ext cx="3217265" cy="1725523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Rectangle 4">
                  <a:extLst>
                    <a:ext uri="{FF2B5EF4-FFF2-40B4-BE49-F238E27FC236}">
                      <a16:creationId xmlns:a16="http://schemas.microsoft.com/office/drawing/2014/main" id="{36EA8EDA-F114-4532-9F5D-B6F73CC04C94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9" name="Freeform 85">
                  <a:extLst>
                    <a:ext uri="{FF2B5EF4-FFF2-40B4-BE49-F238E27FC236}">
                      <a16:creationId xmlns:a16="http://schemas.microsoft.com/office/drawing/2014/main" id="{41AC374B-1348-489E-BB8A-6BA8805D985B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0" name="Freeform 86">
                  <a:extLst>
                    <a:ext uri="{FF2B5EF4-FFF2-40B4-BE49-F238E27FC236}">
                      <a16:creationId xmlns:a16="http://schemas.microsoft.com/office/drawing/2014/main" id="{A7D9AA97-CBBC-4B5B-BB17-B9561DA86000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98000">
                      <a:schemeClr val="accent3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FA99DFA0-386F-4636-8031-9BB1F54B3CC8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8" name="Group 18">
                <a:extLst>
                  <a:ext uri="{FF2B5EF4-FFF2-40B4-BE49-F238E27FC236}">
                    <a16:creationId xmlns:a16="http://schemas.microsoft.com/office/drawing/2014/main" id="{800E658F-D8B6-4130-B92D-C77CA475841F}"/>
                  </a:ext>
                </a:extLst>
              </p:cNvPr>
              <p:cNvGrpSpPr/>
              <p:nvPr/>
            </p:nvGrpSpPr>
            <p:grpSpPr>
              <a:xfrm>
                <a:off x="1918466" y="2874499"/>
                <a:ext cx="3217265" cy="1725523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5DB1AE16-E5A0-405D-B655-37E72A47A79A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5" name="Freeform 90">
                  <a:extLst>
                    <a:ext uri="{FF2B5EF4-FFF2-40B4-BE49-F238E27FC236}">
                      <a16:creationId xmlns:a16="http://schemas.microsoft.com/office/drawing/2014/main" id="{11453745-2450-4B01-A8BE-EF1B6720AE6E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6" name="Freeform 91">
                  <a:extLst>
                    <a:ext uri="{FF2B5EF4-FFF2-40B4-BE49-F238E27FC236}">
                      <a16:creationId xmlns:a16="http://schemas.microsoft.com/office/drawing/2014/main" id="{0BBB616E-39ED-45B7-BCA0-656A13EAD022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70000"/>
                      </a:schemeClr>
                    </a:gs>
                    <a:gs pos="98000">
                      <a:schemeClr val="accent4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B1D33DD4-3B2E-422A-96EB-BAF42D48835D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9" name="Group 19">
                <a:extLst>
                  <a:ext uri="{FF2B5EF4-FFF2-40B4-BE49-F238E27FC236}">
                    <a16:creationId xmlns:a16="http://schemas.microsoft.com/office/drawing/2014/main" id="{97379C52-AED2-40FE-8145-16DF92823FF7}"/>
                  </a:ext>
                </a:extLst>
              </p:cNvPr>
              <p:cNvGrpSpPr/>
              <p:nvPr/>
            </p:nvGrpSpPr>
            <p:grpSpPr>
              <a:xfrm>
                <a:off x="2308666" y="2420892"/>
                <a:ext cx="3217265" cy="1725523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126753B7-FBF2-4620-BDDA-16C3E1D2B02B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1" name="Freeform 97">
                  <a:extLst>
                    <a:ext uri="{FF2B5EF4-FFF2-40B4-BE49-F238E27FC236}">
                      <a16:creationId xmlns:a16="http://schemas.microsoft.com/office/drawing/2014/main" id="{13922B35-F68A-438A-92DE-9C4CE78C91A8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2" name="Freeform 98">
                  <a:extLst>
                    <a:ext uri="{FF2B5EF4-FFF2-40B4-BE49-F238E27FC236}">
                      <a16:creationId xmlns:a16="http://schemas.microsoft.com/office/drawing/2014/main" id="{844AEEC1-B87D-470E-80F7-D2BFE5179985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8000">
                      <a:schemeClr val="accent5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3" name="Rectangle 4">
                  <a:extLst>
                    <a:ext uri="{FF2B5EF4-FFF2-40B4-BE49-F238E27FC236}">
                      <a16:creationId xmlns:a16="http://schemas.microsoft.com/office/drawing/2014/main" id="{E8899870-F870-45E5-B359-1AE1C3110643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grpSp>
          <p:nvGrpSpPr>
            <p:cNvPr id="10" name="Group 58">
              <a:extLst>
                <a:ext uri="{FF2B5EF4-FFF2-40B4-BE49-F238E27FC236}">
                  <a16:creationId xmlns:a16="http://schemas.microsoft.com/office/drawing/2014/main" id="{7CD81A8C-1E34-4728-BB3B-28B07D74B813}"/>
                </a:ext>
              </a:extLst>
            </p:cNvPr>
            <p:cNvGrpSpPr/>
            <p:nvPr/>
          </p:nvGrpSpPr>
          <p:grpSpPr>
            <a:xfrm rot="21336642">
              <a:off x="3157569" y="1722640"/>
              <a:ext cx="2080476" cy="2035127"/>
              <a:chOff x="2514197" y="2360048"/>
              <a:chExt cx="1806216" cy="1766845"/>
            </a:xfrm>
          </p:grpSpPr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6D793F1B-E81F-4E8F-A2A6-EDC95C6E1A61}"/>
                  </a:ext>
                </a:extLst>
              </p:cNvPr>
              <p:cNvSpPr/>
              <p:nvPr/>
            </p:nvSpPr>
            <p:spPr>
              <a:xfrm>
                <a:off x="2514197" y="3444753"/>
                <a:ext cx="1380917" cy="68214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Freeform 103">
                <a:extLst>
                  <a:ext uri="{FF2B5EF4-FFF2-40B4-BE49-F238E27FC236}">
                    <a16:creationId xmlns:a16="http://schemas.microsoft.com/office/drawing/2014/main" id="{26591FB1-86FB-4260-B614-AE01112910E8}"/>
                  </a:ext>
                </a:extLst>
              </p:cNvPr>
              <p:cNvSpPr/>
              <p:nvPr/>
            </p:nvSpPr>
            <p:spPr>
              <a:xfrm>
                <a:off x="2595898" y="3328347"/>
                <a:ext cx="1496429" cy="73920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>
                  <a:alpha val="3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C6D98E69-7155-49E6-AFAC-8F356946E1EC}"/>
                  </a:ext>
                </a:extLst>
              </p:cNvPr>
              <p:cNvSpPr/>
              <p:nvPr/>
            </p:nvSpPr>
            <p:spPr>
              <a:xfrm>
                <a:off x="2775373" y="3333750"/>
                <a:ext cx="1545040" cy="571665"/>
              </a:xfrm>
              <a:custGeom>
                <a:avLst/>
                <a:gdLst>
                  <a:gd name="connsiteX0" fmla="*/ 0 w 952500"/>
                  <a:gd name="connsiteY0" fmla="*/ 190500 h 352425"/>
                  <a:gd name="connsiteX1" fmla="*/ 0 w 952500"/>
                  <a:gd name="connsiteY1" fmla="*/ 190500 h 352425"/>
                  <a:gd name="connsiteX2" fmla="*/ 76200 w 952500"/>
                  <a:gd name="connsiteY2" fmla="*/ 161925 h 352425"/>
                  <a:gd name="connsiteX3" fmla="*/ 104775 w 952500"/>
                  <a:gd name="connsiteY3" fmla="*/ 152400 h 352425"/>
                  <a:gd name="connsiteX4" fmla="*/ 647700 w 952500"/>
                  <a:gd name="connsiteY4" fmla="*/ 0 h 352425"/>
                  <a:gd name="connsiteX5" fmla="*/ 952500 w 952500"/>
                  <a:gd name="connsiteY5" fmla="*/ 171450 h 352425"/>
                  <a:gd name="connsiteX6" fmla="*/ 285750 w 952500"/>
                  <a:gd name="connsiteY6" fmla="*/ 352425 h 352425"/>
                  <a:gd name="connsiteX7" fmla="*/ 0 w 952500"/>
                  <a:gd name="connsiteY7" fmla="*/ 19050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352425">
                    <a:moveTo>
                      <a:pt x="0" y="190500"/>
                    </a:moveTo>
                    <a:lnTo>
                      <a:pt x="0" y="190500"/>
                    </a:lnTo>
                    <a:lnTo>
                      <a:pt x="76200" y="161925"/>
                    </a:lnTo>
                    <a:cubicBezTo>
                      <a:pt x="85636" y="158494"/>
                      <a:pt x="104775" y="152400"/>
                      <a:pt x="104775" y="152400"/>
                    </a:cubicBezTo>
                    <a:lnTo>
                      <a:pt x="647700" y="0"/>
                    </a:lnTo>
                    <a:lnTo>
                      <a:pt x="952500" y="171450"/>
                    </a:lnTo>
                    <a:lnTo>
                      <a:pt x="285750" y="352425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chemeClr val="tx1">
                  <a:alpha val="2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Rectangle 13">
                <a:extLst>
                  <a:ext uri="{FF2B5EF4-FFF2-40B4-BE49-F238E27FC236}">
                    <a16:creationId xmlns:a16="http://schemas.microsoft.com/office/drawing/2014/main" id="{720A6191-8281-45F9-A078-13FD35C35E5D}"/>
                  </a:ext>
                </a:extLst>
              </p:cNvPr>
              <p:cNvSpPr/>
              <p:nvPr/>
            </p:nvSpPr>
            <p:spPr>
              <a:xfrm rot="156672">
                <a:off x="2617096" y="2360048"/>
                <a:ext cx="817673" cy="1528651"/>
              </a:xfrm>
              <a:custGeom>
                <a:avLst/>
                <a:gdLst/>
                <a:ahLst/>
                <a:cxnLst/>
                <a:rect l="l" t="t" r="r" b="b"/>
                <a:pathLst>
                  <a:path w="935822" h="1749532">
                    <a:moveTo>
                      <a:pt x="359759" y="0"/>
                    </a:moveTo>
                    <a:lnTo>
                      <a:pt x="719799" y="0"/>
                    </a:lnTo>
                    <a:lnTo>
                      <a:pt x="719799" y="1389492"/>
                    </a:lnTo>
                    <a:lnTo>
                      <a:pt x="935822" y="1389492"/>
                    </a:lnTo>
                    <a:lnTo>
                      <a:pt x="935822" y="1749532"/>
                    </a:lnTo>
                    <a:lnTo>
                      <a:pt x="143734" y="1749532"/>
                    </a:lnTo>
                    <a:lnTo>
                      <a:pt x="143734" y="1389492"/>
                    </a:lnTo>
                    <a:lnTo>
                      <a:pt x="359759" y="1389492"/>
                    </a:lnTo>
                    <a:lnTo>
                      <a:pt x="359759" y="440700"/>
                    </a:lnTo>
                    <a:lnTo>
                      <a:pt x="200351" y="547463"/>
                    </a:lnTo>
                    <a:lnTo>
                      <a:pt x="0" y="248317"/>
                    </a:lnTo>
                    <a:lnTo>
                      <a:pt x="359759" y="73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scene3d>
                <a:camera prst="perspectiveHeroicExtremeLeftFacing" fov="2400000">
                  <a:rot lat="1501142" lon="3072967" rev="20568"/>
                </a:camera>
                <a:lightRig rig="soft" dir="t"/>
              </a:scene3d>
              <a:sp3d extrusionH="361950" prstMaterial="plastic">
                <a:extrusionClr>
                  <a:schemeClr val="accent5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1" name="Graphic 12">
            <a:extLst>
              <a:ext uri="{FF2B5EF4-FFF2-40B4-BE49-F238E27FC236}">
                <a16:creationId xmlns:a16="http://schemas.microsoft.com/office/drawing/2014/main" id="{0E8AEFE4-9E78-45AF-BCC7-AD85871E41F3}"/>
              </a:ext>
            </a:extLst>
          </p:cNvPr>
          <p:cNvGrpSpPr/>
          <p:nvPr/>
        </p:nvGrpSpPr>
        <p:grpSpPr>
          <a:xfrm rot="7716123">
            <a:off x="10916812" y="4795365"/>
            <a:ext cx="452879" cy="2322388"/>
            <a:chOff x="5817393" y="2012156"/>
            <a:chExt cx="552450" cy="2832994"/>
          </a:xfrm>
        </p:grpSpPr>
        <p:sp>
          <p:nvSpPr>
            <p:cNvPr id="130" name="Freeform: Shape 5292">
              <a:extLst>
                <a:ext uri="{FF2B5EF4-FFF2-40B4-BE49-F238E27FC236}">
                  <a16:creationId xmlns:a16="http://schemas.microsoft.com/office/drawing/2014/main" id="{2260EC7E-F175-416F-AC57-D2B140164D1B}"/>
                </a:ext>
              </a:extLst>
            </p:cNvPr>
            <p:cNvSpPr/>
            <p:nvPr/>
          </p:nvSpPr>
          <p:spPr>
            <a:xfrm>
              <a:off x="5818346" y="2012156"/>
              <a:ext cx="548533" cy="322898"/>
            </a:xfrm>
            <a:custGeom>
              <a:avLst/>
              <a:gdLst>
                <a:gd name="connsiteX0" fmla="*/ 552926 w 552450"/>
                <a:gd name="connsiteY0" fmla="*/ 305276 h 304800"/>
                <a:gd name="connsiteX1" fmla="*/ 7144 w 552450"/>
                <a:gd name="connsiteY1" fmla="*/ 305276 h 304800"/>
                <a:gd name="connsiteX2" fmla="*/ 7144 w 552450"/>
                <a:gd name="connsiteY2" fmla="*/ 178594 h 304800"/>
                <a:gd name="connsiteX3" fmla="*/ 552926 w 552450"/>
                <a:gd name="connsiteY3" fmla="*/ 178594 h 304800"/>
                <a:gd name="connsiteX4" fmla="*/ 552926 w 552450"/>
                <a:gd name="connsiteY4" fmla="*/ 30527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0" h="304800">
                  <a:moveTo>
                    <a:pt x="552926" y="305276"/>
                  </a:moveTo>
                  <a:lnTo>
                    <a:pt x="7144" y="305276"/>
                  </a:lnTo>
                  <a:lnTo>
                    <a:pt x="7144" y="178594"/>
                  </a:lnTo>
                  <a:cubicBezTo>
                    <a:pt x="7144" y="-50006"/>
                    <a:pt x="552926" y="-50006"/>
                    <a:pt x="552926" y="178594"/>
                  </a:cubicBezTo>
                  <a:lnTo>
                    <a:pt x="552926" y="30527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5293">
              <a:extLst>
                <a:ext uri="{FF2B5EF4-FFF2-40B4-BE49-F238E27FC236}">
                  <a16:creationId xmlns:a16="http://schemas.microsoft.com/office/drawing/2014/main" id="{90D47026-518D-4D14-8E5F-06EB09B40A8B}"/>
                </a:ext>
              </a:extLst>
            </p:cNvPr>
            <p:cNvSpPr/>
            <p:nvPr/>
          </p:nvSpPr>
          <p:spPr>
            <a:xfrm>
              <a:off x="5817393" y="4100980"/>
              <a:ext cx="552450" cy="742950"/>
            </a:xfrm>
            <a:custGeom>
              <a:avLst/>
              <a:gdLst>
                <a:gd name="connsiteX0" fmla="*/ 546259 w 552450"/>
                <a:gd name="connsiteY0" fmla="*/ 228133 h 742950"/>
                <a:gd name="connsiteX1" fmla="*/ 279559 w 552450"/>
                <a:gd name="connsiteY1" fmla="*/ 739626 h 742950"/>
                <a:gd name="connsiteX2" fmla="*/ 7144 w 552450"/>
                <a:gd name="connsiteY2" fmla="*/ 229086 h 742950"/>
                <a:gd name="connsiteX3" fmla="*/ 546259 w 552450"/>
                <a:gd name="connsiteY3" fmla="*/ 22813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742950">
                  <a:moveTo>
                    <a:pt x="546259" y="228133"/>
                  </a:moveTo>
                  <a:lnTo>
                    <a:pt x="279559" y="739626"/>
                  </a:lnTo>
                  <a:lnTo>
                    <a:pt x="7144" y="229086"/>
                  </a:lnTo>
                  <a:cubicBezTo>
                    <a:pt x="186214" y="-70952"/>
                    <a:pt x="361474" y="-62380"/>
                    <a:pt x="546259" y="228133"/>
                  </a:cubicBezTo>
                  <a:close/>
                </a:path>
              </a:pathLst>
            </a:custGeom>
            <a:solidFill>
              <a:schemeClr val="accent1">
                <a:alpha val="6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5294">
              <a:extLst>
                <a:ext uri="{FF2B5EF4-FFF2-40B4-BE49-F238E27FC236}">
                  <a16:creationId xmlns:a16="http://schemas.microsoft.com/office/drawing/2014/main" id="{77A49205-F4D5-4B37-B702-37BA69B29155}"/>
                </a:ext>
              </a:extLst>
            </p:cNvPr>
            <p:cNvSpPr/>
            <p:nvPr/>
          </p:nvSpPr>
          <p:spPr>
            <a:xfrm>
              <a:off x="5923059" y="4187925"/>
              <a:ext cx="304800" cy="657225"/>
            </a:xfrm>
            <a:custGeom>
              <a:avLst/>
              <a:gdLst>
                <a:gd name="connsiteX0" fmla="*/ 297656 w 304800"/>
                <a:gd name="connsiteY0" fmla="*/ 37526 h 657225"/>
                <a:gd name="connsiteX1" fmla="*/ 161449 w 304800"/>
                <a:gd name="connsiteY1" fmla="*/ 654746 h 657225"/>
                <a:gd name="connsiteX2" fmla="*/ 7144 w 304800"/>
                <a:gd name="connsiteY2" fmla="*/ 51814 h 657225"/>
                <a:gd name="connsiteX3" fmla="*/ 297656 w 304800"/>
                <a:gd name="connsiteY3" fmla="*/ 3752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657225">
                  <a:moveTo>
                    <a:pt x="297656" y="37526"/>
                  </a:moveTo>
                  <a:lnTo>
                    <a:pt x="161449" y="654746"/>
                  </a:lnTo>
                  <a:lnTo>
                    <a:pt x="7144" y="51814"/>
                  </a:lnTo>
                  <a:cubicBezTo>
                    <a:pt x="107156" y="-10099"/>
                    <a:pt x="188119" y="-574"/>
                    <a:pt x="297656" y="37526"/>
                  </a:cubicBez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5295">
              <a:extLst>
                <a:ext uri="{FF2B5EF4-FFF2-40B4-BE49-F238E27FC236}">
                  <a16:creationId xmlns:a16="http://schemas.microsoft.com/office/drawing/2014/main" id="{4BD20ACE-564F-48F8-9C6A-22ACC50F535A}"/>
                </a:ext>
              </a:extLst>
            </p:cNvPr>
            <p:cNvSpPr/>
            <p:nvPr/>
          </p:nvSpPr>
          <p:spPr>
            <a:xfrm>
              <a:off x="5919077" y="2373154"/>
              <a:ext cx="337346" cy="1924050"/>
            </a:xfrm>
            <a:custGeom>
              <a:avLst/>
              <a:gdLst>
                <a:gd name="connsiteX0" fmla="*/ 277808 w 276225"/>
                <a:gd name="connsiteY0" fmla="*/ 7144 h 1924050"/>
                <a:gd name="connsiteX1" fmla="*/ 277808 w 276225"/>
                <a:gd name="connsiteY1" fmla="*/ 1874996 h 1924050"/>
                <a:gd name="connsiteX2" fmla="*/ 95880 w 276225"/>
                <a:gd name="connsiteY2" fmla="*/ 1919764 h 1924050"/>
                <a:gd name="connsiteX3" fmla="*/ 7298 w 276225"/>
                <a:gd name="connsiteY3" fmla="*/ 1896904 h 1924050"/>
                <a:gd name="connsiteX4" fmla="*/ 9203 w 276225"/>
                <a:gd name="connsiteY4" fmla="*/ 7144 h 1924050"/>
                <a:gd name="connsiteX5" fmla="*/ 277808 w 276225"/>
                <a:gd name="connsiteY5" fmla="*/ 7144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1924050">
                  <a:moveTo>
                    <a:pt x="277808" y="7144"/>
                  </a:moveTo>
                  <a:cubicBezTo>
                    <a:pt x="278760" y="277654"/>
                    <a:pt x="276855" y="1482566"/>
                    <a:pt x="277808" y="1874996"/>
                  </a:cubicBezTo>
                  <a:cubicBezTo>
                    <a:pt x="193035" y="1897856"/>
                    <a:pt x="159698" y="1918811"/>
                    <a:pt x="95880" y="1919764"/>
                  </a:cubicBezTo>
                  <a:cubicBezTo>
                    <a:pt x="57780" y="1919764"/>
                    <a:pt x="45398" y="1896904"/>
                    <a:pt x="7298" y="1896904"/>
                  </a:cubicBezTo>
                  <a:cubicBezTo>
                    <a:pt x="6345" y="1501616"/>
                    <a:pt x="10155" y="287179"/>
                    <a:pt x="9203" y="7144"/>
                  </a:cubicBezTo>
                  <a:lnTo>
                    <a:pt x="277808" y="714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5296">
              <a:extLst>
                <a:ext uri="{FF2B5EF4-FFF2-40B4-BE49-F238E27FC236}">
                  <a16:creationId xmlns:a16="http://schemas.microsoft.com/office/drawing/2014/main" id="{309038A2-7290-4272-B432-0611B7B6FADC}"/>
                </a:ext>
              </a:extLst>
            </p:cNvPr>
            <p:cNvSpPr/>
            <p:nvPr/>
          </p:nvSpPr>
          <p:spPr>
            <a:xfrm>
              <a:off x="6214479" y="2372201"/>
              <a:ext cx="152400" cy="1962150"/>
            </a:xfrm>
            <a:custGeom>
              <a:avLst/>
              <a:gdLst>
                <a:gd name="connsiteX0" fmla="*/ 152031 w 152400"/>
                <a:gd name="connsiteY0" fmla="*/ 8096 h 1962150"/>
                <a:gd name="connsiteX1" fmla="*/ 152031 w 152400"/>
                <a:gd name="connsiteY1" fmla="*/ 1952149 h 1962150"/>
                <a:gd name="connsiteX2" fmla="*/ 7251 w 152400"/>
                <a:gd name="connsiteY2" fmla="*/ 1876901 h 1962150"/>
                <a:gd name="connsiteX3" fmla="*/ 12013 w 152400"/>
                <a:gd name="connsiteY3" fmla="*/ 7144 h 1962150"/>
                <a:gd name="connsiteX4" fmla="*/ 152031 w 152400"/>
                <a:gd name="connsiteY4" fmla="*/ 8096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962150">
                  <a:moveTo>
                    <a:pt x="152031" y="8096"/>
                  </a:moveTo>
                  <a:cubicBezTo>
                    <a:pt x="152983" y="346234"/>
                    <a:pt x="151078" y="1508284"/>
                    <a:pt x="152031" y="1952149"/>
                  </a:cubicBezTo>
                  <a:cubicBezTo>
                    <a:pt x="78688" y="1975009"/>
                    <a:pt x="39636" y="1902619"/>
                    <a:pt x="7251" y="1876901"/>
                  </a:cubicBezTo>
                  <a:cubicBezTo>
                    <a:pt x="6298" y="1670209"/>
                    <a:pt x="12013" y="156686"/>
                    <a:pt x="12013" y="7144"/>
                  </a:cubicBezTo>
                  <a:lnTo>
                    <a:pt x="152031" y="80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5297">
              <a:extLst>
                <a:ext uri="{FF2B5EF4-FFF2-40B4-BE49-F238E27FC236}">
                  <a16:creationId xmlns:a16="http://schemas.microsoft.com/office/drawing/2014/main" id="{8C0B3FDC-79F5-4756-8851-2560171BC10E}"/>
                </a:ext>
              </a:extLst>
            </p:cNvPr>
            <p:cNvSpPr/>
            <p:nvPr/>
          </p:nvSpPr>
          <p:spPr>
            <a:xfrm>
              <a:off x="5817922" y="2374106"/>
              <a:ext cx="142875" cy="1952625"/>
            </a:xfrm>
            <a:custGeom>
              <a:avLst/>
              <a:gdLst>
                <a:gd name="connsiteX0" fmla="*/ 141870 w 142875"/>
                <a:gd name="connsiteY0" fmla="*/ 7144 h 1952625"/>
                <a:gd name="connsiteX1" fmla="*/ 139012 w 142875"/>
                <a:gd name="connsiteY1" fmla="*/ 1896904 h 1952625"/>
                <a:gd name="connsiteX2" fmla="*/ 7567 w 142875"/>
                <a:gd name="connsiteY2" fmla="*/ 1952149 h 1952625"/>
                <a:gd name="connsiteX3" fmla="*/ 7567 w 142875"/>
                <a:gd name="connsiteY3" fmla="*/ 7144 h 1952625"/>
                <a:gd name="connsiteX4" fmla="*/ 141870 w 142875"/>
                <a:gd name="connsiteY4" fmla="*/ 7144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952625">
                  <a:moveTo>
                    <a:pt x="141870" y="7144"/>
                  </a:moveTo>
                  <a:cubicBezTo>
                    <a:pt x="142822" y="320516"/>
                    <a:pt x="137107" y="1458754"/>
                    <a:pt x="139012" y="1896904"/>
                  </a:cubicBezTo>
                  <a:cubicBezTo>
                    <a:pt x="107580" y="1896904"/>
                    <a:pt x="38047" y="1952149"/>
                    <a:pt x="7567" y="1952149"/>
                  </a:cubicBezTo>
                  <a:cubicBezTo>
                    <a:pt x="6615" y="1719739"/>
                    <a:pt x="7567" y="180499"/>
                    <a:pt x="7567" y="7144"/>
                  </a:cubicBezTo>
                  <a:lnTo>
                    <a:pt x="141870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5298">
              <a:extLst>
                <a:ext uri="{FF2B5EF4-FFF2-40B4-BE49-F238E27FC236}">
                  <a16:creationId xmlns:a16="http://schemas.microsoft.com/office/drawing/2014/main" id="{DB380647-140C-4700-A83E-DFB3A43B101A}"/>
                </a:ext>
              </a:extLst>
            </p:cNvPr>
            <p:cNvSpPr/>
            <p:nvPr/>
          </p:nvSpPr>
          <p:spPr>
            <a:xfrm>
              <a:off x="6014561" y="4683248"/>
              <a:ext cx="161925" cy="152400"/>
            </a:xfrm>
            <a:custGeom>
              <a:avLst/>
              <a:gdLst>
                <a:gd name="connsiteX0" fmla="*/ 163354 w 161925"/>
                <a:gd name="connsiteY0" fmla="*/ 7815 h 152400"/>
                <a:gd name="connsiteX1" fmla="*/ 85249 w 161925"/>
                <a:gd name="connsiteY1" fmla="*/ 154499 h 152400"/>
                <a:gd name="connsiteX2" fmla="*/ 7144 w 161925"/>
                <a:gd name="connsiteY2" fmla="*/ 7815 h 152400"/>
                <a:gd name="connsiteX3" fmla="*/ 163354 w 161925"/>
                <a:gd name="connsiteY3" fmla="*/ 781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52400">
                  <a:moveTo>
                    <a:pt x="163354" y="7815"/>
                  </a:moveTo>
                  <a:lnTo>
                    <a:pt x="85249" y="154499"/>
                  </a:lnTo>
                  <a:lnTo>
                    <a:pt x="7144" y="7815"/>
                  </a:lnTo>
                  <a:cubicBezTo>
                    <a:pt x="47149" y="8767"/>
                    <a:pt x="107156" y="5909"/>
                    <a:pt x="163354" y="7815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5299">
              <a:extLst>
                <a:ext uri="{FF2B5EF4-FFF2-40B4-BE49-F238E27FC236}">
                  <a16:creationId xmlns:a16="http://schemas.microsoft.com/office/drawing/2014/main" id="{87CB9935-C956-4435-9B87-BCA42CE10210}"/>
                </a:ext>
              </a:extLst>
            </p:cNvPr>
            <p:cNvSpPr/>
            <p:nvPr/>
          </p:nvSpPr>
          <p:spPr>
            <a:xfrm>
              <a:off x="5818346" y="2247424"/>
              <a:ext cx="548533" cy="166794"/>
            </a:xfrm>
            <a:custGeom>
              <a:avLst/>
              <a:gdLst>
                <a:gd name="connsiteX0" fmla="*/ 7144 w 552450"/>
                <a:gd name="connsiteY0" fmla="*/ 7144 h 161925"/>
                <a:gd name="connsiteX1" fmla="*/ 552926 w 552450"/>
                <a:gd name="connsiteY1" fmla="*/ 7144 h 161925"/>
                <a:gd name="connsiteX2" fmla="*/ 552926 w 552450"/>
                <a:gd name="connsiteY2" fmla="*/ 162401 h 161925"/>
                <a:gd name="connsiteX3" fmla="*/ 7144 w 552450"/>
                <a:gd name="connsiteY3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161925">
                  <a:moveTo>
                    <a:pt x="7144" y="7144"/>
                  </a:moveTo>
                  <a:lnTo>
                    <a:pt x="552926" y="7144"/>
                  </a:lnTo>
                  <a:lnTo>
                    <a:pt x="552926" y="162401"/>
                  </a:lnTo>
                  <a:lnTo>
                    <a:pt x="7144" y="162401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C1D9D9-215B-4540-9DE8-44D2E30B6D32}"/>
              </a:ext>
            </a:extLst>
          </p:cNvPr>
          <p:cNvSpPr/>
          <p:nvPr/>
        </p:nvSpPr>
        <p:spPr>
          <a:xfrm>
            <a:off x="597876" y="494008"/>
            <a:ext cx="7561386" cy="5869984"/>
          </a:xfrm>
          <a:custGeom>
            <a:avLst/>
            <a:gdLst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8299938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6603023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6330462 w 8299938"/>
              <a:gd name="connsiteY2" fmla="*/ 6840416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5846885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9938" h="6858000">
                <a:moveTo>
                  <a:pt x="0" y="0"/>
                </a:moveTo>
                <a:lnTo>
                  <a:pt x="8299938" y="0"/>
                </a:lnTo>
                <a:lnTo>
                  <a:pt x="584688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C:\Users\user\Pictures\Tidak berjudu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31" y="879042"/>
            <a:ext cx="9722789" cy="522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lbow Connector 3">
            <a:extLst>
              <a:ext uri="{FF2B5EF4-FFF2-40B4-BE49-F238E27FC236}">
                <a16:creationId xmlns:a16="http://schemas.microsoft.com/office/drawing/2014/main" id="{640DB6FA-BE62-4366-A764-2D7E64D5DA99}"/>
              </a:ext>
            </a:extLst>
          </p:cNvPr>
          <p:cNvCxnSpPr/>
          <p:nvPr/>
        </p:nvCxnSpPr>
        <p:spPr>
          <a:xfrm rot="5400000" flipH="1" flipV="1">
            <a:off x="6185743" y="1737758"/>
            <a:ext cx="888123" cy="108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4">
            <a:extLst>
              <a:ext uri="{FF2B5EF4-FFF2-40B4-BE49-F238E27FC236}">
                <a16:creationId xmlns:a16="http://schemas.microsoft.com/office/drawing/2014/main" id="{0087557D-3339-4B0D-9D89-B6F5E2E2628E}"/>
              </a:ext>
            </a:extLst>
          </p:cNvPr>
          <p:cNvCxnSpPr/>
          <p:nvPr/>
        </p:nvCxnSpPr>
        <p:spPr>
          <a:xfrm rot="16200000" flipV="1">
            <a:off x="5105410" y="2185292"/>
            <a:ext cx="895068" cy="108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3DC77D-B117-415C-AEB2-8A16510B3D68}"/>
              </a:ext>
            </a:extLst>
          </p:cNvPr>
          <p:cNvSpPr txBox="1"/>
          <p:nvPr/>
        </p:nvSpPr>
        <p:spPr>
          <a:xfrm>
            <a:off x="1074135" y="1463262"/>
            <a:ext cx="3289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200" b="1" dirty="0">
                <a:latin typeface="Arial" pitchFamily="34" charset="0"/>
                <a:cs typeface="Arial" pitchFamily="34" charset="0"/>
              </a:rPr>
              <a:t>Keterpaduan Paragraf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262A7A-0999-407F-A549-D438823C21A6}"/>
              </a:ext>
            </a:extLst>
          </p:cNvPr>
          <p:cNvSpPr txBox="1"/>
          <p:nvPr/>
        </p:nvSpPr>
        <p:spPr>
          <a:xfrm>
            <a:off x="7785804" y="968650"/>
            <a:ext cx="3206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latin typeface="Arial" pitchFamily="34" charset="0"/>
                <a:cs typeface="Arial" pitchFamily="34" charset="0"/>
              </a:rPr>
              <a:t>Ketepatan Pilihan Kata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503045-2B3A-4779-810D-4160098FC6DA}"/>
              </a:ext>
            </a:extLst>
          </p:cNvPr>
          <p:cNvSpPr txBox="1"/>
          <p:nvPr/>
        </p:nvSpPr>
        <p:spPr>
          <a:xfrm>
            <a:off x="6669253" y="1831665"/>
            <a:ext cx="494004" cy="4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4231A1-524D-4392-8F8D-B67FE7DC3228}"/>
              </a:ext>
            </a:extLst>
          </p:cNvPr>
          <p:cNvSpPr txBox="1"/>
          <p:nvPr/>
        </p:nvSpPr>
        <p:spPr>
          <a:xfrm>
            <a:off x="5015013" y="2275884"/>
            <a:ext cx="494004" cy="4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3AA2C4B4-2F87-4562-AEF9-C652D0A16538}"/>
              </a:ext>
            </a:extLst>
          </p:cNvPr>
          <p:cNvSpPr/>
          <p:nvPr/>
        </p:nvSpPr>
        <p:spPr>
          <a:xfrm>
            <a:off x="6764750" y="1047036"/>
            <a:ext cx="810106" cy="810106"/>
          </a:xfrm>
          <a:custGeom>
            <a:avLst/>
            <a:gdLst/>
            <a:ahLst/>
            <a:cxnLst/>
            <a:rect l="l" t="t" r="r" b="b"/>
            <a:pathLst>
              <a:path w="810106" h="810106">
                <a:moveTo>
                  <a:pt x="405053" y="66407"/>
                </a:moveTo>
                <a:cubicBezTo>
                  <a:pt x="218024" y="66407"/>
                  <a:pt x="66407" y="218024"/>
                  <a:pt x="66407" y="405053"/>
                </a:cubicBezTo>
                <a:cubicBezTo>
                  <a:pt x="66407" y="592082"/>
                  <a:pt x="218024" y="743699"/>
                  <a:pt x="405053" y="743699"/>
                </a:cubicBezTo>
                <a:cubicBezTo>
                  <a:pt x="592082" y="743699"/>
                  <a:pt x="743699" y="592082"/>
                  <a:pt x="743699" y="405053"/>
                </a:cubicBezTo>
                <a:cubicBezTo>
                  <a:pt x="743699" y="218024"/>
                  <a:pt x="592082" y="66407"/>
                  <a:pt x="405053" y="66407"/>
                </a:cubicBezTo>
                <a:close/>
                <a:moveTo>
                  <a:pt x="405053" y="0"/>
                </a:moveTo>
                <a:cubicBezTo>
                  <a:pt x="628758" y="0"/>
                  <a:pt x="810106" y="181348"/>
                  <a:pt x="810106" y="405053"/>
                </a:cubicBezTo>
                <a:cubicBezTo>
                  <a:pt x="810106" y="628758"/>
                  <a:pt x="628758" y="810106"/>
                  <a:pt x="405053" y="810106"/>
                </a:cubicBezTo>
                <a:cubicBezTo>
                  <a:pt x="181348" y="810106"/>
                  <a:pt x="0" y="628758"/>
                  <a:pt x="0" y="405053"/>
                </a:cubicBezTo>
                <a:cubicBezTo>
                  <a:pt x="0" y="181348"/>
                  <a:pt x="181348" y="0"/>
                  <a:pt x="405053" y="0"/>
                </a:cubicBezTo>
                <a:close/>
              </a:path>
            </a:pathLst>
          </a:cu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id="{0B8F982E-94CE-43D6-B876-83073AD3FC96}"/>
              </a:ext>
            </a:extLst>
          </p:cNvPr>
          <p:cNvSpPr/>
          <p:nvPr/>
        </p:nvSpPr>
        <p:spPr>
          <a:xfrm>
            <a:off x="4607891" y="1519874"/>
            <a:ext cx="810106" cy="810106"/>
          </a:xfrm>
          <a:custGeom>
            <a:avLst/>
            <a:gdLst/>
            <a:ahLst/>
            <a:cxnLst/>
            <a:rect l="l" t="t" r="r" b="b"/>
            <a:pathLst>
              <a:path w="810106" h="810106">
                <a:moveTo>
                  <a:pt x="405053" y="66407"/>
                </a:moveTo>
                <a:cubicBezTo>
                  <a:pt x="218024" y="66407"/>
                  <a:pt x="66407" y="218024"/>
                  <a:pt x="66407" y="405053"/>
                </a:cubicBezTo>
                <a:cubicBezTo>
                  <a:pt x="66407" y="592082"/>
                  <a:pt x="218024" y="743699"/>
                  <a:pt x="405053" y="743699"/>
                </a:cubicBezTo>
                <a:cubicBezTo>
                  <a:pt x="592082" y="743699"/>
                  <a:pt x="743699" y="592082"/>
                  <a:pt x="743699" y="405053"/>
                </a:cubicBezTo>
                <a:cubicBezTo>
                  <a:pt x="743699" y="218024"/>
                  <a:pt x="592082" y="66407"/>
                  <a:pt x="405053" y="66407"/>
                </a:cubicBezTo>
                <a:close/>
                <a:moveTo>
                  <a:pt x="405053" y="0"/>
                </a:moveTo>
                <a:cubicBezTo>
                  <a:pt x="628758" y="0"/>
                  <a:pt x="810106" y="181348"/>
                  <a:pt x="810106" y="405053"/>
                </a:cubicBezTo>
                <a:cubicBezTo>
                  <a:pt x="810106" y="628758"/>
                  <a:pt x="628758" y="810106"/>
                  <a:pt x="405053" y="810106"/>
                </a:cubicBezTo>
                <a:cubicBezTo>
                  <a:pt x="181348" y="810106"/>
                  <a:pt x="0" y="628758"/>
                  <a:pt x="0" y="405053"/>
                </a:cubicBezTo>
                <a:cubicBezTo>
                  <a:pt x="0" y="181348"/>
                  <a:pt x="181348" y="0"/>
                  <a:pt x="405053" y="0"/>
                </a:cubicBezTo>
                <a:close/>
              </a:path>
            </a:pathLst>
          </a:cu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262A7A-0999-407F-A549-D438823C21A6}"/>
              </a:ext>
            </a:extLst>
          </p:cNvPr>
          <p:cNvSpPr txBox="1"/>
          <p:nvPr/>
        </p:nvSpPr>
        <p:spPr>
          <a:xfrm>
            <a:off x="2855755" y="5003780"/>
            <a:ext cx="7076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>
                <a:latin typeface="Arial" pitchFamily="34" charset="0"/>
              </a:rPr>
              <a:t>Ciri-ciri Paragraf yang Baik</a:t>
            </a:r>
          </a:p>
        </p:txBody>
      </p:sp>
      <p:grpSp>
        <p:nvGrpSpPr>
          <p:cNvPr id="34" name="그룹 4">
            <a:extLst>
              <a:ext uri="{FF2B5EF4-FFF2-40B4-BE49-F238E27FC236}">
                <a16:creationId xmlns:a16="http://schemas.microsoft.com/office/drawing/2014/main" id="{DEDD09B2-9DDD-424D-9FE8-FD1789EDE544}"/>
              </a:ext>
            </a:extLst>
          </p:cNvPr>
          <p:cNvGrpSpPr/>
          <p:nvPr/>
        </p:nvGrpSpPr>
        <p:grpSpPr>
          <a:xfrm>
            <a:off x="5486395" y="3130183"/>
            <a:ext cx="1251637" cy="1821624"/>
            <a:chOff x="4737812" y="2390015"/>
            <a:chExt cx="3159394" cy="376469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8CF583-6797-438B-B24B-4570BC77A036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41" name="Rectangle 8">
                <a:extLst>
                  <a:ext uri="{FF2B5EF4-FFF2-40B4-BE49-F238E27FC236}">
                    <a16:creationId xmlns:a16="http://schemas.microsoft.com/office/drawing/2014/main" id="{82A1676C-8BFE-43CB-9FD0-2B59CCF3C239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Rectangle 8">
                <a:extLst>
                  <a:ext uri="{FF2B5EF4-FFF2-40B4-BE49-F238E27FC236}">
                    <a16:creationId xmlns:a16="http://schemas.microsoft.com/office/drawing/2014/main" id="{9BBFAC3C-C723-467B-A67D-0F2D3D7369AA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Rectangle 8">
                <a:extLst>
                  <a:ext uri="{FF2B5EF4-FFF2-40B4-BE49-F238E27FC236}">
                    <a16:creationId xmlns:a16="http://schemas.microsoft.com/office/drawing/2014/main" id="{AFA500BA-5B4C-4F08-9F8C-1FBB16E67D79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ectangle 8">
                <a:extLst>
                  <a:ext uri="{FF2B5EF4-FFF2-40B4-BE49-F238E27FC236}">
                    <a16:creationId xmlns:a16="http://schemas.microsoft.com/office/drawing/2014/main" id="{0D1A1429-D6BC-4731-9DD0-A7683AB2AC5B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Rectangle 8">
                <a:extLst>
                  <a:ext uri="{FF2B5EF4-FFF2-40B4-BE49-F238E27FC236}">
                    <a16:creationId xmlns:a16="http://schemas.microsoft.com/office/drawing/2014/main" id="{87B8109E-0251-4C24-BE5F-5BEABD9AD0AE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7" name="Rounded Rectangle 1">
              <a:extLst>
                <a:ext uri="{FF2B5EF4-FFF2-40B4-BE49-F238E27FC236}">
                  <a16:creationId xmlns:a16="http://schemas.microsoft.com/office/drawing/2014/main" id="{5454E00E-EF9C-4DCF-AC09-2976AB0F7D1F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Rounded Rectangle 1">
              <a:extLst>
                <a:ext uri="{FF2B5EF4-FFF2-40B4-BE49-F238E27FC236}">
                  <a16:creationId xmlns:a16="http://schemas.microsoft.com/office/drawing/2014/main" id="{BBF66D7A-B7CE-4E83-BF68-14AD6B6373F2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Rounded Rectangle 1">
              <a:extLst>
                <a:ext uri="{FF2B5EF4-FFF2-40B4-BE49-F238E27FC236}">
                  <a16:creationId xmlns:a16="http://schemas.microsoft.com/office/drawing/2014/main" id="{532F1E0C-AE36-4E70-AFB4-D3408A464516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Rounded Rectangle 1">
              <a:extLst>
                <a:ext uri="{FF2B5EF4-FFF2-40B4-BE49-F238E27FC236}">
                  <a16:creationId xmlns:a16="http://schemas.microsoft.com/office/drawing/2014/main" id="{26B8BFA5-147F-41CF-B8DA-8C3A534BEDCA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6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6977575" y="1174334"/>
            <a:ext cx="397544" cy="527838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766935" y="1674224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96704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  <a:latin typeface="Arial" pitchFamily="34" charset="0"/>
              </a:rPr>
              <a:t>Capaian Pembelajaran (CPBS)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195B82-2DAE-41B5-8B66-A374EA6705A7}"/>
              </a:ext>
            </a:extLst>
          </p:cNvPr>
          <p:cNvSpPr/>
          <p:nvPr/>
        </p:nvSpPr>
        <p:spPr>
          <a:xfrm>
            <a:off x="0" y="5387926"/>
            <a:ext cx="12192000" cy="14700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01522-F5AE-4236-A484-3D8A6C14392D}"/>
              </a:ext>
            </a:extLst>
          </p:cNvPr>
          <p:cNvSpPr txBox="1"/>
          <p:nvPr/>
        </p:nvSpPr>
        <p:spPr>
          <a:xfrm>
            <a:off x="3804360" y="255091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35896-FE37-4915-904E-3865A7CC0E9C}"/>
              </a:ext>
            </a:extLst>
          </p:cNvPr>
          <p:cNvSpPr txBox="1"/>
          <p:nvPr/>
        </p:nvSpPr>
        <p:spPr>
          <a:xfrm>
            <a:off x="239152" y="2540827"/>
            <a:ext cx="3349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dirty="0">
                <a:latin typeface="Arial" pitchFamily="34" charset="0"/>
                <a:cs typeface="Arial" pitchFamily="34" charset="0"/>
              </a:rPr>
              <a:t>Satuan Bahasa Pembentuk Teks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B710F3-D64F-4F4B-AAAC-5CBCA2FE0E4E}"/>
              </a:ext>
            </a:extLst>
          </p:cNvPr>
          <p:cNvSpPr txBox="1"/>
          <p:nvPr/>
        </p:nvSpPr>
        <p:spPr>
          <a:xfrm>
            <a:off x="3804361" y="34457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altLang="ko-KR" sz="3600" b="1" dirty="0">
                <a:solidFill>
                  <a:schemeClr val="accent3"/>
                </a:solidFill>
                <a:cs typeface="Arial" pitchFamily="34" charset="0"/>
              </a:rPr>
              <a:t>2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97311-6C22-4F78-AE41-9DF7B7B0D14C}"/>
              </a:ext>
            </a:extLst>
          </p:cNvPr>
          <p:cNvSpPr txBox="1"/>
          <p:nvPr/>
        </p:nvSpPr>
        <p:spPr>
          <a:xfrm>
            <a:off x="239147" y="3516175"/>
            <a:ext cx="334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dirty="0">
                <a:latin typeface="Arial" pitchFamily="34" charset="0"/>
                <a:cs typeface="Arial" pitchFamily="34" charset="0"/>
              </a:rPr>
              <a:t>Struktur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CFBF8F-82A0-4F89-A1B7-6F2CB31D412B}"/>
              </a:ext>
            </a:extLst>
          </p:cNvPr>
          <p:cNvSpPr txBox="1"/>
          <p:nvPr/>
        </p:nvSpPr>
        <p:spPr>
          <a:xfrm>
            <a:off x="3804361" y="43046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altLang="ko-KR" sz="3600" b="1" dirty="0">
                <a:solidFill>
                  <a:schemeClr val="accent5"/>
                </a:solidFill>
                <a:cs typeface="Arial" pitchFamily="34" charset="0"/>
              </a:rPr>
              <a:t>3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A9DF3-8D18-4B05-A824-CC8C6DBB4FFE}"/>
              </a:ext>
            </a:extLst>
          </p:cNvPr>
          <p:cNvSpPr txBox="1"/>
          <p:nvPr/>
        </p:nvSpPr>
        <p:spPr>
          <a:xfrm>
            <a:off x="239137" y="4378978"/>
            <a:ext cx="334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dirty="0">
                <a:latin typeface="Arial" pitchFamily="34" charset="0"/>
                <a:cs typeface="Arial" pitchFamily="34" charset="0"/>
              </a:rPr>
              <a:t>Fungsi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9F92D2-8356-4A71-8950-AB1EECA69176}"/>
              </a:ext>
            </a:extLst>
          </p:cNvPr>
          <p:cNvSpPr txBox="1"/>
          <p:nvPr/>
        </p:nvSpPr>
        <p:spPr>
          <a:xfrm>
            <a:off x="8100568" y="243836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altLang="ko-KR" sz="3600" b="1" dirty="0">
                <a:solidFill>
                  <a:schemeClr val="accent2"/>
                </a:solidFill>
                <a:cs typeface="Arial" pitchFamily="34" charset="0"/>
              </a:rPr>
              <a:t>1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24DBF2-43A9-4BA0-9B9C-327CD059FF97}"/>
              </a:ext>
            </a:extLst>
          </p:cNvPr>
          <p:cNvSpPr txBox="1"/>
          <p:nvPr/>
        </p:nvSpPr>
        <p:spPr>
          <a:xfrm>
            <a:off x="8544975" y="2554895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altLang="ko-KR" sz="2400" b="1" dirty="0">
                <a:cs typeface="Arial" pitchFamily="34" charset="0"/>
              </a:rPr>
              <a:t>Struktur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45D52F-AE67-4BAB-8E58-C08E43797C52}"/>
              </a:ext>
            </a:extLst>
          </p:cNvPr>
          <p:cNvSpPr txBox="1"/>
          <p:nvPr/>
        </p:nvSpPr>
        <p:spPr>
          <a:xfrm>
            <a:off x="8100568" y="322069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altLang="ko-KR" sz="3600" b="1" dirty="0">
                <a:solidFill>
                  <a:schemeClr val="accent4"/>
                </a:solidFill>
                <a:cs typeface="Arial" pitchFamily="34" charset="0"/>
              </a:rPr>
              <a:t>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9FAB80-57B4-4A08-AAAC-7681B60B0770}"/>
              </a:ext>
            </a:extLst>
          </p:cNvPr>
          <p:cNvSpPr txBox="1"/>
          <p:nvPr/>
        </p:nvSpPr>
        <p:spPr>
          <a:xfrm>
            <a:off x="8544975" y="333329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altLang="ko-KR" sz="2400" b="1" dirty="0">
                <a:cs typeface="Arial" pitchFamily="34" charset="0"/>
              </a:rPr>
              <a:t>Fungsi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38B659-C067-4D22-93EC-009F4669382A}"/>
              </a:ext>
            </a:extLst>
          </p:cNvPr>
          <p:cNvSpPr txBox="1"/>
          <p:nvPr/>
        </p:nvSpPr>
        <p:spPr>
          <a:xfrm>
            <a:off x="8100568" y="399515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altLang="ko-KR" sz="3600" b="1" dirty="0">
                <a:solidFill>
                  <a:schemeClr val="accent6"/>
                </a:solidFill>
                <a:cs typeface="Arial" pitchFamily="34" charset="0"/>
              </a:rPr>
              <a:t>3</a:t>
            </a:r>
            <a:endParaRPr lang="ko-KR" altLang="en-US" sz="3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00990E-F70B-4E23-BF68-5EF46A1CB75B}"/>
              </a:ext>
            </a:extLst>
          </p:cNvPr>
          <p:cNvSpPr txBox="1"/>
          <p:nvPr/>
        </p:nvSpPr>
        <p:spPr>
          <a:xfrm>
            <a:off x="8544975" y="3971006"/>
            <a:ext cx="28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altLang="ko-KR" sz="2000" b="1" dirty="0">
                <a:cs typeface="Arial" pitchFamily="34" charset="0"/>
              </a:rPr>
              <a:t>Kaidah Kebahasaan Teks Nonfiksi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FF5095-359D-4609-AD0A-624DFDDBAFA1}"/>
              </a:ext>
            </a:extLst>
          </p:cNvPr>
          <p:cNvSpPr txBox="1"/>
          <p:nvPr/>
        </p:nvSpPr>
        <p:spPr>
          <a:xfrm>
            <a:off x="450165" y="6259805"/>
            <a:ext cx="1120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cs typeface="Arial" pitchFamily="34" charset="0"/>
              </a:rPr>
              <a:t>Menguasai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teori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dan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aplikasi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mencakup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muatan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materi</a:t>
            </a:r>
            <a:r>
              <a:rPr lang="en-US" altLang="ko-KR" sz="2000" b="1" dirty="0">
                <a:cs typeface="Arial" pitchFamily="34" charset="0"/>
              </a:rPr>
              <a:t> 5 </a:t>
            </a:r>
            <a:r>
              <a:rPr lang="en-US" altLang="ko-KR" sz="2000" b="1" dirty="0" err="1">
                <a:cs typeface="Arial" pitchFamily="34" charset="0"/>
              </a:rPr>
              <a:t>mata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pelajaran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pokok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di</a:t>
            </a:r>
            <a:r>
              <a:rPr lang="en-US" altLang="ko-KR" sz="2000" b="1" dirty="0">
                <a:cs typeface="Arial" pitchFamily="34" charset="0"/>
              </a:rPr>
              <a:t> SD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8E1D0B-C69D-4982-80BF-2B37F91AD853}"/>
              </a:ext>
            </a:extLst>
          </p:cNvPr>
          <p:cNvSpPr txBox="1"/>
          <p:nvPr/>
        </p:nvSpPr>
        <p:spPr>
          <a:xfrm>
            <a:off x="2644723" y="1167286"/>
            <a:ext cx="642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>
                <a:cs typeface="Arial" pitchFamily="34" charset="0"/>
              </a:rPr>
              <a:t>Bahasa</a:t>
            </a:r>
            <a:r>
              <a:rPr lang="en-US" altLang="ko-KR" sz="2400" b="1" dirty="0">
                <a:cs typeface="Arial" pitchFamily="34" charset="0"/>
              </a:rPr>
              <a:t> Indonesia </a:t>
            </a:r>
            <a:r>
              <a:rPr lang="en-US" altLang="ko-KR" sz="2400" b="1" dirty="0" err="1">
                <a:cs typeface="Arial" pitchFamily="34" charset="0"/>
              </a:rPr>
              <a:t>terdiri</a:t>
            </a:r>
            <a:r>
              <a:rPr lang="en-US" altLang="ko-KR" sz="2400" b="1" dirty="0">
                <a:cs typeface="Arial" pitchFamily="34" charset="0"/>
              </a:rPr>
              <a:t> </a:t>
            </a:r>
            <a:r>
              <a:rPr lang="en-US" altLang="ko-KR" sz="2400" b="1" dirty="0" err="1">
                <a:cs typeface="Arial" pitchFamily="34" charset="0"/>
              </a:rPr>
              <a:t>atas</a:t>
            </a:r>
            <a:r>
              <a:rPr lang="id-ID" altLang="ko-KR" sz="2400" b="1" dirty="0">
                <a:cs typeface="Arial" pitchFamily="34" charset="0"/>
              </a:rPr>
              <a:t>:</a:t>
            </a:r>
            <a:endParaRPr lang="ko-KR" altLang="en-US" sz="2400" b="1" dirty="0">
              <a:cs typeface="Arial" pitchFamily="34" charset="0"/>
            </a:endParaRPr>
          </a:p>
        </p:txBody>
      </p:sp>
      <p:grpSp>
        <p:nvGrpSpPr>
          <p:cNvPr id="19" name="Group 35">
            <a:extLst>
              <a:ext uri="{FF2B5EF4-FFF2-40B4-BE49-F238E27FC236}">
                <a16:creationId xmlns:a16="http://schemas.microsoft.com/office/drawing/2014/main" id="{DA17F4D1-6BFD-4220-82F6-C1897198FBFA}"/>
              </a:ext>
            </a:extLst>
          </p:cNvPr>
          <p:cNvGrpSpPr/>
          <p:nvPr/>
        </p:nvGrpSpPr>
        <p:grpSpPr>
          <a:xfrm>
            <a:off x="5120640" y="5367457"/>
            <a:ext cx="1941198" cy="1019276"/>
            <a:chOff x="3432883" y="4959482"/>
            <a:chExt cx="2050634" cy="1568039"/>
          </a:xfrm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30AE8EEF-6A42-487D-8140-17B1E3DE2586}"/>
                </a:ext>
              </a:extLst>
            </p:cNvPr>
            <p:cNvSpPr/>
            <p:nvPr/>
          </p:nvSpPr>
          <p:spPr>
            <a:xfrm>
              <a:off x="3768393" y="5031845"/>
              <a:ext cx="1617554" cy="1495676"/>
            </a:xfrm>
            <a:custGeom>
              <a:avLst/>
              <a:gdLst>
                <a:gd name="connsiteX0" fmla="*/ 922351 w 1836751"/>
                <a:gd name="connsiteY0" fmla="*/ 0 h 1001864"/>
                <a:gd name="connsiteX1" fmla="*/ 0 w 1836751"/>
                <a:gd name="connsiteY1" fmla="*/ 405516 h 1001864"/>
                <a:gd name="connsiteX2" fmla="*/ 842838 w 1836751"/>
                <a:gd name="connsiteY2" fmla="*/ 143123 h 1001864"/>
                <a:gd name="connsiteX3" fmla="*/ 652007 w 1836751"/>
                <a:gd name="connsiteY3" fmla="*/ 787179 h 1001864"/>
                <a:gd name="connsiteX4" fmla="*/ 962108 w 1836751"/>
                <a:gd name="connsiteY4" fmla="*/ 159026 h 1001864"/>
                <a:gd name="connsiteX5" fmla="*/ 930303 w 1836751"/>
                <a:gd name="connsiteY5" fmla="*/ 1001864 h 1001864"/>
                <a:gd name="connsiteX6" fmla="*/ 1033670 w 1836751"/>
                <a:gd name="connsiteY6" fmla="*/ 95416 h 1001864"/>
                <a:gd name="connsiteX7" fmla="*/ 1272209 w 1836751"/>
                <a:gd name="connsiteY7" fmla="*/ 985962 h 1001864"/>
                <a:gd name="connsiteX8" fmla="*/ 1160891 w 1836751"/>
                <a:gd name="connsiteY8" fmla="*/ 95416 h 1001864"/>
                <a:gd name="connsiteX9" fmla="*/ 1733385 w 1836751"/>
                <a:gd name="connsiteY9" fmla="*/ 763325 h 1001864"/>
                <a:gd name="connsiteX10" fmla="*/ 1264258 w 1836751"/>
                <a:gd name="connsiteY10" fmla="*/ 79513 h 1001864"/>
                <a:gd name="connsiteX11" fmla="*/ 1836751 w 1836751"/>
                <a:gd name="connsiteY11" fmla="*/ 214685 h 1001864"/>
                <a:gd name="connsiteX12" fmla="*/ 922351 w 1836751"/>
                <a:gd name="connsiteY12" fmla="*/ 0 h 1001864"/>
                <a:gd name="connsiteX0" fmla="*/ 943782 w 1836751"/>
                <a:gd name="connsiteY0" fmla="*/ 0 h 989958"/>
                <a:gd name="connsiteX1" fmla="*/ 0 w 1836751"/>
                <a:gd name="connsiteY1" fmla="*/ 393610 h 989958"/>
                <a:gd name="connsiteX2" fmla="*/ 842838 w 1836751"/>
                <a:gd name="connsiteY2" fmla="*/ 131217 h 989958"/>
                <a:gd name="connsiteX3" fmla="*/ 652007 w 1836751"/>
                <a:gd name="connsiteY3" fmla="*/ 775273 h 989958"/>
                <a:gd name="connsiteX4" fmla="*/ 962108 w 1836751"/>
                <a:gd name="connsiteY4" fmla="*/ 147120 h 989958"/>
                <a:gd name="connsiteX5" fmla="*/ 930303 w 1836751"/>
                <a:gd name="connsiteY5" fmla="*/ 989958 h 989958"/>
                <a:gd name="connsiteX6" fmla="*/ 1033670 w 1836751"/>
                <a:gd name="connsiteY6" fmla="*/ 83510 h 989958"/>
                <a:gd name="connsiteX7" fmla="*/ 1272209 w 1836751"/>
                <a:gd name="connsiteY7" fmla="*/ 974056 h 989958"/>
                <a:gd name="connsiteX8" fmla="*/ 1160891 w 1836751"/>
                <a:gd name="connsiteY8" fmla="*/ 83510 h 989958"/>
                <a:gd name="connsiteX9" fmla="*/ 1733385 w 1836751"/>
                <a:gd name="connsiteY9" fmla="*/ 751419 h 989958"/>
                <a:gd name="connsiteX10" fmla="*/ 1264258 w 1836751"/>
                <a:gd name="connsiteY10" fmla="*/ 67607 h 989958"/>
                <a:gd name="connsiteX11" fmla="*/ 1836751 w 1836751"/>
                <a:gd name="connsiteY11" fmla="*/ 202779 h 989958"/>
                <a:gd name="connsiteX12" fmla="*/ 943782 w 1836751"/>
                <a:gd name="connsiteY12" fmla="*/ 0 h 989958"/>
                <a:gd name="connsiteX0" fmla="*/ 943782 w 1836751"/>
                <a:gd name="connsiteY0" fmla="*/ 0 h 989958"/>
                <a:gd name="connsiteX1" fmla="*/ 0 w 1836751"/>
                <a:gd name="connsiteY1" fmla="*/ 393610 h 989958"/>
                <a:gd name="connsiteX2" fmla="*/ 885701 w 1836751"/>
                <a:gd name="connsiteY2" fmla="*/ 78829 h 989958"/>
                <a:gd name="connsiteX3" fmla="*/ 652007 w 1836751"/>
                <a:gd name="connsiteY3" fmla="*/ 775273 h 989958"/>
                <a:gd name="connsiteX4" fmla="*/ 962108 w 1836751"/>
                <a:gd name="connsiteY4" fmla="*/ 147120 h 989958"/>
                <a:gd name="connsiteX5" fmla="*/ 930303 w 1836751"/>
                <a:gd name="connsiteY5" fmla="*/ 989958 h 989958"/>
                <a:gd name="connsiteX6" fmla="*/ 1033670 w 1836751"/>
                <a:gd name="connsiteY6" fmla="*/ 83510 h 989958"/>
                <a:gd name="connsiteX7" fmla="*/ 1272209 w 1836751"/>
                <a:gd name="connsiteY7" fmla="*/ 974056 h 989958"/>
                <a:gd name="connsiteX8" fmla="*/ 1160891 w 1836751"/>
                <a:gd name="connsiteY8" fmla="*/ 83510 h 989958"/>
                <a:gd name="connsiteX9" fmla="*/ 1733385 w 1836751"/>
                <a:gd name="connsiteY9" fmla="*/ 751419 h 989958"/>
                <a:gd name="connsiteX10" fmla="*/ 1264258 w 1836751"/>
                <a:gd name="connsiteY10" fmla="*/ 67607 h 989958"/>
                <a:gd name="connsiteX11" fmla="*/ 1836751 w 1836751"/>
                <a:gd name="connsiteY11" fmla="*/ 202779 h 989958"/>
                <a:gd name="connsiteX12" fmla="*/ 943782 w 1836751"/>
                <a:gd name="connsiteY12" fmla="*/ 0 h 989958"/>
                <a:gd name="connsiteX0" fmla="*/ 929495 w 1822464"/>
                <a:gd name="connsiteY0" fmla="*/ 0 h 989958"/>
                <a:gd name="connsiteX1" fmla="*/ 0 w 1822464"/>
                <a:gd name="connsiteY1" fmla="*/ 476953 h 989958"/>
                <a:gd name="connsiteX2" fmla="*/ 871414 w 1822464"/>
                <a:gd name="connsiteY2" fmla="*/ 78829 h 989958"/>
                <a:gd name="connsiteX3" fmla="*/ 637720 w 1822464"/>
                <a:gd name="connsiteY3" fmla="*/ 775273 h 989958"/>
                <a:gd name="connsiteX4" fmla="*/ 947821 w 1822464"/>
                <a:gd name="connsiteY4" fmla="*/ 147120 h 989958"/>
                <a:gd name="connsiteX5" fmla="*/ 916016 w 1822464"/>
                <a:gd name="connsiteY5" fmla="*/ 989958 h 989958"/>
                <a:gd name="connsiteX6" fmla="*/ 1019383 w 1822464"/>
                <a:gd name="connsiteY6" fmla="*/ 83510 h 989958"/>
                <a:gd name="connsiteX7" fmla="*/ 1257922 w 1822464"/>
                <a:gd name="connsiteY7" fmla="*/ 974056 h 989958"/>
                <a:gd name="connsiteX8" fmla="*/ 1146604 w 1822464"/>
                <a:gd name="connsiteY8" fmla="*/ 83510 h 989958"/>
                <a:gd name="connsiteX9" fmla="*/ 1719098 w 1822464"/>
                <a:gd name="connsiteY9" fmla="*/ 751419 h 989958"/>
                <a:gd name="connsiteX10" fmla="*/ 1249971 w 1822464"/>
                <a:gd name="connsiteY10" fmla="*/ 67607 h 989958"/>
                <a:gd name="connsiteX11" fmla="*/ 1822464 w 1822464"/>
                <a:gd name="connsiteY11" fmla="*/ 202779 h 989958"/>
                <a:gd name="connsiteX12" fmla="*/ 929495 w 1822464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575808 w 1760552"/>
                <a:gd name="connsiteY3" fmla="*/ 775273 h 989958"/>
                <a:gd name="connsiteX4" fmla="*/ 885909 w 1760552"/>
                <a:gd name="connsiteY4" fmla="*/ 147120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85909 w 1760552"/>
                <a:gd name="connsiteY4" fmla="*/ 147120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983272 w 1760552"/>
                <a:gd name="connsiteY10" fmla="*/ 53320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4327 h 994285"/>
                <a:gd name="connsiteX1" fmla="*/ 0 w 1760552"/>
                <a:gd name="connsiteY1" fmla="*/ 624155 h 994285"/>
                <a:gd name="connsiteX2" fmla="*/ 809502 w 1760552"/>
                <a:gd name="connsiteY2" fmla="*/ 83156 h 994285"/>
                <a:gd name="connsiteX3" fmla="*/ 480558 w 1760552"/>
                <a:gd name="connsiteY3" fmla="*/ 789125 h 994285"/>
                <a:gd name="connsiteX4" fmla="*/ 871622 w 1760552"/>
                <a:gd name="connsiteY4" fmla="*/ 89535 h 994285"/>
                <a:gd name="connsiteX5" fmla="*/ 854104 w 1760552"/>
                <a:gd name="connsiteY5" fmla="*/ 994285 h 994285"/>
                <a:gd name="connsiteX6" fmla="*/ 912227 w 1760552"/>
                <a:gd name="connsiteY6" fmla="*/ 61643 h 994285"/>
                <a:gd name="connsiteX7" fmla="*/ 1079329 w 1760552"/>
                <a:gd name="connsiteY7" fmla="*/ 976002 h 994285"/>
                <a:gd name="connsiteX8" fmla="*/ 958485 w 1760552"/>
                <a:gd name="connsiteY8" fmla="*/ 71168 h 994285"/>
                <a:gd name="connsiteX9" fmla="*/ 1657186 w 1760552"/>
                <a:gd name="connsiteY9" fmla="*/ 755746 h 994285"/>
                <a:gd name="connsiteX10" fmla="*/ 983272 w 1760552"/>
                <a:gd name="connsiteY10" fmla="*/ 57647 h 994285"/>
                <a:gd name="connsiteX11" fmla="*/ 1760552 w 1760552"/>
                <a:gd name="connsiteY11" fmla="*/ 207106 h 994285"/>
                <a:gd name="connsiteX12" fmla="*/ 907339 w 1760552"/>
                <a:gd name="connsiteY12" fmla="*/ 0 h 994285"/>
                <a:gd name="connsiteX13" fmla="*/ 867583 w 1760552"/>
                <a:gd name="connsiteY13" fmla="*/ 4327 h 994285"/>
                <a:gd name="connsiteX0" fmla="*/ 867583 w 1769068"/>
                <a:gd name="connsiteY0" fmla="*/ 4327 h 994285"/>
                <a:gd name="connsiteX1" fmla="*/ 0 w 1769068"/>
                <a:gd name="connsiteY1" fmla="*/ 624155 h 994285"/>
                <a:gd name="connsiteX2" fmla="*/ 809502 w 1769068"/>
                <a:gd name="connsiteY2" fmla="*/ 83156 h 994285"/>
                <a:gd name="connsiteX3" fmla="*/ 480558 w 1769068"/>
                <a:gd name="connsiteY3" fmla="*/ 789125 h 994285"/>
                <a:gd name="connsiteX4" fmla="*/ 871622 w 1769068"/>
                <a:gd name="connsiteY4" fmla="*/ 89535 h 994285"/>
                <a:gd name="connsiteX5" fmla="*/ 854104 w 1769068"/>
                <a:gd name="connsiteY5" fmla="*/ 994285 h 994285"/>
                <a:gd name="connsiteX6" fmla="*/ 912227 w 1769068"/>
                <a:gd name="connsiteY6" fmla="*/ 61643 h 994285"/>
                <a:gd name="connsiteX7" fmla="*/ 1079329 w 1769068"/>
                <a:gd name="connsiteY7" fmla="*/ 976002 h 994285"/>
                <a:gd name="connsiteX8" fmla="*/ 958485 w 1769068"/>
                <a:gd name="connsiteY8" fmla="*/ 71168 h 994285"/>
                <a:gd name="connsiteX9" fmla="*/ 1657186 w 1769068"/>
                <a:gd name="connsiteY9" fmla="*/ 755746 h 994285"/>
                <a:gd name="connsiteX10" fmla="*/ 983272 w 1769068"/>
                <a:gd name="connsiteY10" fmla="*/ 57647 h 994285"/>
                <a:gd name="connsiteX11" fmla="*/ 1760552 w 1769068"/>
                <a:gd name="connsiteY11" fmla="*/ 207106 h 994285"/>
                <a:gd name="connsiteX12" fmla="*/ 1381208 w 1769068"/>
                <a:gd name="connsiteY12" fmla="*/ 97632 h 994285"/>
                <a:gd name="connsiteX13" fmla="*/ 907339 w 1769068"/>
                <a:gd name="connsiteY13" fmla="*/ 0 h 994285"/>
                <a:gd name="connsiteX14" fmla="*/ 867583 w 1769068"/>
                <a:gd name="connsiteY14" fmla="*/ 4327 h 994285"/>
                <a:gd name="connsiteX0" fmla="*/ 867583 w 1731999"/>
                <a:gd name="connsiteY0" fmla="*/ 4327 h 994285"/>
                <a:gd name="connsiteX1" fmla="*/ 0 w 1731999"/>
                <a:gd name="connsiteY1" fmla="*/ 624155 h 994285"/>
                <a:gd name="connsiteX2" fmla="*/ 809502 w 1731999"/>
                <a:gd name="connsiteY2" fmla="*/ 83156 h 994285"/>
                <a:gd name="connsiteX3" fmla="*/ 480558 w 1731999"/>
                <a:gd name="connsiteY3" fmla="*/ 789125 h 994285"/>
                <a:gd name="connsiteX4" fmla="*/ 871622 w 1731999"/>
                <a:gd name="connsiteY4" fmla="*/ 89535 h 994285"/>
                <a:gd name="connsiteX5" fmla="*/ 854104 w 1731999"/>
                <a:gd name="connsiteY5" fmla="*/ 994285 h 994285"/>
                <a:gd name="connsiteX6" fmla="*/ 912227 w 1731999"/>
                <a:gd name="connsiteY6" fmla="*/ 61643 h 994285"/>
                <a:gd name="connsiteX7" fmla="*/ 1079329 w 1731999"/>
                <a:gd name="connsiteY7" fmla="*/ 976002 h 994285"/>
                <a:gd name="connsiteX8" fmla="*/ 958485 w 1731999"/>
                <a:gd name="connsiteY8" fmla="*/ 71168 h 994285"/>
                <a:gd name="connsiteX9" fmla="*/ 1657186 w 1731999"/>
                <a:gd name="connsiteY9" fmla="*/ 755746 h 994285"/>
                <a:gd name="connsiteX10" fmla="*/ 983272 w 1731999"/>
                <a:gd name="connsiteY10" fmla="*/ 57647 h 994285"/>
                <a:gd name="connsiteX11" fmla="*/ 1722452 w 1731999"/>
                <a:gd name="connsiteY11" fmla="*/ 388081 h 994285"/>
                <a:gd name="connsiteX12" fmla="*/ 1381208 w 1731999"/>
                <a:gd name="connsiteY12" fmla="*/ 97632 h 994285"/>
                <a:gd name="connsiteX13" fmla="*/ 907339 w 1731999"/>
                <a:gd name="connsiteY13" fmla="*/ 0 h 994285"/>
                <a:gd name="connsiteX14" fmla="*/ 867583 w 1731999"/>
                <a:gd name="connsiteY14" fmla="*/ 4327 h 994285"/>
                <a:gd name="connsiteX0" fmla="*/ 867583 w 1731999"/>
                <a:gd name="connsiteY0" fmla="*/ 4327 h 994285"/>
                <a:gd name="connsiteX1" fmla="*/ 0 w 1731999"/>
                <a:gd name="connsiteY1" fmla="*/ 624155 h 994285"/>
                <a:gd name="connsiteX2" fmla="*/ 809502 w 1731999"/>
                <a:gd name="connsiteY2" fmla="*/ 83156 h 994285"/>
                <a:gd name="connsiteX3" fmla="*/ 480558 w 1731999"/>
                <a:gd name="connsiteY3" fmla="*/ 789125 h 994285"/>
                <a:gd name="connsiteX4" fmla="*/ 871622 w 1731999"/>
                <a:gd name="connsiteY4" fmla="*/ 89535 h 994285"/>
                <a:gd name="connsiteX5" fmla="*/ 854104 w 1731999"/>
                <a:gd name="connsiteY5" fmla="*/ 994285 h 994285"/>
                <a:gd name="connsiteX6" fmla="*/ 912227 w 1731999"/>
                <a:gd name="connsiteY6" fmla="*/ 61643 h 994285"/>
                <a:gd name="connsiteX7" fmla="*/ 1079329 w 1731999"/>
                <a:gd name="connsiteY7" fmla="*/ 976002 h 994285"/>
                <a:gd name="connsiteX8" fmla="*/ 958485 w 1731999"/>
                <a:gd name="connsiteY8" fmla="*/ 71168 h 994285"/>
                <a:gd name="connsiteX9" fmla="*/ 1657186 w 1731999"/>
                <a:gd name="connsiteY9" fmla="*/ 755746 h 994285"/>
                <a:gd name="connsiteX10" fmla="*/ 983272 w 1731999"/>
                <a:gd name="connsiteY10" fmla="*/ 57647 h 994285"/>
                <a:gd name="connsiteX11" fmla="*/ 1722452 w 1731999"/>
                <a:gd name="connsiteY11" fmla="*/ 388081 h 994285"/>
                <a:gd name="connsiteX12" fmla="*/ 1381208 w 1731999"/>
                <a:gd name="connsiteY12" fmla="*/ 97632 h 994285"/>
                <a:gd name="connsiteX13" fmla="*/ 907339 w 1731999"/>
                <a:gd name="connsiteY13" fmla="*/ 0 h 994285"/>
                <a:gd name="connsiteX14" fmla="*/ 867583 w 1731999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33570 w 1722452"/>
                <a:gd name="connsiteY12" fmla="*/ 61914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528722 w 1722452"/>
                <a:gd name="connsiteY1" fmla="*/ 200026 h 994285"/>
                <a:gd name="connsiteX2" fmla="*/ 0 w 1722452"/>
                <a:gd name="connsiteY2" fmla="*/ 624155 h 994285"/>
                <a:gd name="connsiteX3" fmla="*/ 809502 w 1722452"/>
                <a:gd name="connsiteY3" fmla="*/ 83156 h 994285"/>
                <a:gd name="connsiteX4" fmla="*/ 480558 w 1722452"/>
                <a:gd name="connsiteY4" fmla="*/ 789125 h 994285"/>
                <a:gd name="connsiteX5" fmla="*/ 871622 w 1722452"/>
                <a:gd name="connsiteY5" fmla="*/ 89535 h 994285"/>
                <a:gd name="connsiteX6" fmla="*/ 854104 w 1722452"/>
                <a:gd name="connsiteY6" fmla="*/ 994285 h 994285"/>
                <a:gd name="connsiteX7" fmla="*/ 912227 w 1722452"/>
                <a:gd name="connsiteY7" fmla="*/ 61643 h 994285"/>
                <a:gd name="connsiteX8" fmla="*/ 1079329 w 1722452"/>
                <a:gd name="connsiteY8" fmla="*/ 976002 h 994285"/>
                <a:gd name="connsiteX9" fmla="*/ 958485 w 1722452"/>
                <a:gd name="connsiteY9" fmla="*/ 71168 h 994285"/>
                <a:gd name="connsiteX10" fmla="*/ 1657186 w 1722452"/>
                <a:gd name="connsiteY10" fmla="*/ 755746 h 994285"/>
                <a:gd name="connsiteX11" fmla="*/ 983272 w 1722452"/>
                <a:gd name="connsiteY11" fmla="*/ 57647 h 994285"/>
                <a:gd name="connsiteX12" fmla="*/ 1722452 w 1722452"/>
                <a:gd name="connsiteY12" fmla="*/ 388081 h 994285"/>
                <a:gd name="connsiteX13" fmla="*/ 1271670 w 1722452"/>
                <a:gd name="connsiteY13" fmla="*/ 64295 h 994285"/>
                <a:gd name="connsiteX14" fmla="*/ 907339 w 1722452"/>
                <a:gd name="connsiteY14" fmla="*/ 0 h 994285"/>
                <a:gd name="connsiteX15" fmla="*/ 867583 w 1722452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64415 w 1465277"/>
                <a:gd name="connsiteY4" fmla="*/ 411957 h 994285"/>
                <a:gd name="connsiteX5" fmla="*/ 223383 w 1465277"/>
                <a:gd name="connsiteY5" fmla="*/ 789125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64415 w 1465277"/>
                <a:gd name="connsiteY4" fmla="*/ 411957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14495 w 1365264"/>
                <a:gd name="connsiteY15" fmla="*/ 64295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6689" h="994285">
                  <a:moveTo>
                    <a:pt x="610408" y="4327"/>
                  </a:moveTo>
                  <a:cubicBezTo>
                    <a:pt x="472847" y="67178"/>
                    <a:pt x="366245" y="132412"/>
                    <a:pt x="271547" y="200026"/>
                  </a:cubicBezTo>
                  <a:cubicBezTo>
                    <a:pt x="122294" y="321559"/>
                    <a:pt x="56385" y="478810"/>
                    <a:pt x="0" y="612249"/>
                  </a:cubicBezTo>
                  <a:cubicBezTo>
                    <a:pt x="183315" y="292215"/>
                    <a:pt x="288049" y="219833"/>
                    <a:pt x="552327" y="83156"/>
                  </a:cubicBezTo>
                  <a:cubicBezTo>
                    <a:pt x="502390" y="190375"/>
                    <a:pt x="431021" y="252351"/>
                    <a:pt x="381084" y="359570"/>
                  </a:cubicBezTo>
                  <a:cubicBezTo>
                    <a:pt x="302324" y="527361"/>
                    <a:pt x="309287" y="695153"/>
                    <a:pt x="309108" y="862944"/>
                  </a:cubicBezTo>
                  <a:cubicBezTo>
                    <a:pt x="353738" y="421785"/>
                    <a:pt x="395985" y="387819"/>
                    <a:pt x="602540" y="89535"/>
                  </a:cubicBezTo>
                  <a:cubicBezTo>
                    <a:pt x="600670" y="391118"/>
                    <a:pt x="598799" y="692702"/>
                    <a:pt x="596929" y="994285"/>
                  </a:cubicBezTo>
                  <a:lnTo>
                    <a:pt x="655052" y="61643"/>
                  </a:lnTo>
                  <a:lnTo>
                    <a:pt x="822154" y="976002"/>
                  </a:lnTo>
                  <a:cubicBezTo>
                    <a:pt x="795367" y="677566"/>
                    <a:pt x="749528" y="386274"/>
                    <a:pt x="694166" y="85456"/>
                  </a:cubicBezTo>
                  <a:cubicBezTo>
                    <a:pt x="886585" y="246974"/>
                    <a:pt x="1079004" y="544222"/>
                    <a:pt x="1171411" y="784321"/>
                  </a:cubicBezTo>
                  <a:cubicBezTo>
                    <a:pt x="1123869" y="610193"/>
                    <a:pt x="1042989" y="450353"/>
                    <a:pt x="950203" y="302419"/>
                  </a:cubicBezTo>
                  <a:lnTo>
                    <a:pt x="726097" y="57647"/>
                  </a:lnTo>
                  <a:cubicBezTo>
                    <a:pt x="1017734" y="120167"/>
                    <a:pt x="1137920" y="249362"/>
                    <a:pt x="1336689" y="554769"/>
                  </a:cubicBezTo>
                  <a:cubicBezTo>
                    <a:pt x="1254183" y="407842"/>
                    <a:pt x="1180510" y="277406"/>
                    <a:pt x="1040689" y="154782"/>
                  </a:cubicBezTo>
                  <a:cubicBezTo>
                    <a:pt x="922299" y="84545"/>
                    <a:pt x="732196" y="16741"/>
                    <a:pt x="650164" y="0"/>
                  </a:cubicBezTo>
                  <a:lnTo>
                    <a:pt x="610408" y="43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6B9D4D52-67AE-4276-817F-3D8A01B146B7}"/>
                </a:ext>
              </a:extLst>
            </p:cNvPr>
            <p:cNvSpPr/>
            <p:nvPr/>
          </p:nvSpPr>
          <p:spPr>
            <a:xfrm rot="3110647" flipH="1">
              <a:off x="3717171" y="5218156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Freeform 80">
              <a:extLst>
                <a:ext uri="{FF2B5EF4-FFF2-40B4-BE49-F238E27FC236}">
                  <a16:creationId xmlns:a16="http://schemas.microsoft.com/office/drawing/2014/main" id="{6109DFD9-ADFB-4C3A-896B-FCA6C2B6E6D8}"/>
                </a:ext>
              </a:extLst>
            </p:cNvPr>
            <p:cNvSpPr/>
            <p:nvPr/>
          </p:nvSpPr>
          <p:spPr>
            <a:xfrm rot="1873218">
              <a:off x="3899211" y="4959482"/>
              <a:ext cx="418104" cy="698519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Freeform 82">
              <a:extLst>
                <a:ext uri="{FF2B5EF4-FFF2-40B4-BE49-F238E27FC236}">
                  <a16:creationId xmlns:a16="http://schemas.microsoft.com/office/drawing/2014/main" id="{7E7FFAA1-3FD1-4EBE-9DAD-E4C9A7B8CEB8}"/>
                </a:ext>
              </a:extLst>
            </p:cNvPr>
            <p:cNvSpPr/>
            <p:nvPr/>
          </p:nvSpPr>
          <p:spPr>
            <a:xfrm rot="1318805" flipH="1">
              <a:off x="3985361" y="5642449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83">
              <a:extLst>
                <a:ext uri="{FF2B5EF4-FFF2-40B4-BE49-F238E27FC236}">
                  <a16:creationId xmlns:a16="http://schemas.microsoft.com/office/drawing/2014/main" id="{D8C19DE2-CD89-470A-87F9-FE14BB54DB04}"/>
                </a:ext>
              </a:extLst>
            </p:cNvPr>
            <p:cNvSpPr/>
            <p:nvPr/>
          </p:nvSpPr>
          <p:spPr>
            <a:xfrm rot="256526" flipH="1">
              <a:off x="4263309" y="5368142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84">
              <a:extLst>
                <a:ext uri="{FF2B5EF4-FFF2-40B4-BE49-F238E27FC236}">
                  <a16:creationId xmlns:a16="http://schemas.microsoft.com/office/drawing/2014/main" id="{1B44AB83-1F33-41FF-931A-D761862AD987}"/>
                </a:ext>
              </a:extLst>
            </p:cNvPr>
            <p:cNvSpPr/>
            <p:nvPr/>
          </p:nvSpPr>
          <p:spPr>
            <a:xfrm rot="1453040">
              <a:off x="4062935" y="5244480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85">
              <a:extLst>
                <a:ext uri="{FF2B5EF4-FFF2-40B4-BE49-F238E27FC236}">
                  <a16:creationId xmlns:a16="http://schemas.microsoft.com/office/drawing/2014/main" id="{2E45809D-ACE5-42CA-9443-13693C835342}"/>
                </a:ext>
              </a:extLst>
            </p:cNvPr>
            <p:cNvSpPr/>
            <p:nvPr/>
          </p:nvSpPr>
          <p:spPr>
            <a:xfrm rot="20428859">
              <a:off x="4767467" y="5833485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86">
              <a:extLst>
                <a:ext uri="{FF2B5EF4-FFF2-40B4-BE49-F238E27FC236}">
                  <a16:creationId xmlns:a16="http://schemas.microsoft.com/office/drawing/2014/main" id="{49C356A3-E225-4E22-B824-3634ABB9CD58}"/>
                </a:ext>
              </a:extLst>
            </p:cNvPr>
            <p:cNvSpPr/>
            <p:nvPr/>
          </p:nvSpPr>
          <p:spPr>
            <a:xfrm rot="17799804" flipH="1">
              <a:off x="5152765" y="5114915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87">
              <a:extLst>
                <a:ext uri="{FF2B5EF4-FFF2-40B4-BE49-F238E27FC236}">
                  <a16:creationId xmlns:a16="http://schemas.microsoft.com/office/drawing/2014/main" id="{2F3644DF-9D8E-4E4A-BB6C-125A26C23BC6}"/>
                </a:ext>
              </a:extLst>
            </p:cNvPr>
            <p:cNvSpPr/>
            <p:nvPr/>
          </p:nvSpPr>
          <p:spPr>
            <a:xfrm rot="16678242">
              <a:off x="4939097" y="5389893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Freeform 88">
              <a:extLst>
                <a:ext uri="{FF2B5EF4-FFF2-40B4-BE49-F238E27FC236}">
                  <a16:creationId xmlns:a16="http://schemas.microsoft.com/office/drawing/2014/main" id="{5E1F59EC-7CD9-4F12-8919-8DA809E9DD51}"/>
                </a:ext>
              </a:extLst>
            </p:cNvPr>
            <p:cNvSpPr/>
            <p:nvPr/>
          </p:nvSpPr>
          <p:spPr>
            <a:xfrm rot="1953358" flipH="1">
              <a:off x="4353854" y="5871794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89">
              <a:extLst>
                <a:ext uri="{FF2B5EF4-FFF2-40B4-BE49-F238E27FC236}">
                  <a16:creationId xmlns:a16="http://schemas.microsoft.com/office/drawing/2014/main" id="{309A6F06-8803-4FC2-AE5F-6FDE7374BF2D}"/>
                </a:ext>
              </a:extLst>
            </p:cNvPr>
            <p:cNvSpPr/>
            <p:nvPr/>
          </p:nvSpPr>
          <p:spPr>
            <a:xfrm rot="1953358" flipH="1">
              <a:off x="4844391" y="5745770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0">
              <a:extLst>
                <a:ext uri="{FF2B5EF4-FFF2-40B4-BE49-F238E27FC236}">
                  <a16:creationId xmlns:a16="http://schemas.microsoft.com/office/drawing/2014/main" id="{7D63019C-A57B-417E-9415-BF553FCF63C9}"/>
                </a:ext>
              </a:extLst>
            </p:cNvPr>
            <p:cNvSpPr/>
            <p:nvPr/>
          </p:nvSpPr>
          <p:spPr>
            <a:xfrm rot="18020636">
              <a:off x="4841110" y="5178289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Freeform 91">
              <a:extLst>
                <a:ext uri="{FF2B5EF4-FFF2-40B4-BE49-F238E27FC236}">
                  <a16:creationId xmlns:a16="http://schemas.microsoft.com/office/drawing/2014/main" id="{010BFC5A-FAC2-4DCB-94CB-5BB9D1D896B2}"/>
                </a:ext>
              </a:extLst>
            </p:cNvPr>
            <p:cNvSpPr/>
            <p:nvPr/>
          </p:nvSpPr>
          <p:spPr>
            <a:xfrm rot="19439538">
              <a:off x="4676160" y="5405253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Freeform 92">
              <a:extLst>
                <a:ext uri="{FF2B5EF4-FFF2-40B4-BE49-F238E27FC236}">
                  <a16:creationId xmlns:a16="http://schemas.microsoft.com/office/drawing/2014/main" id="{C2B7C78D-FC0D-4502-BEDA-6D4FFEB7E5A0}"/>
                </a:ext>
              </a:extLst>
            </p:cNvPr>
            <p:cNvSpPr/>
            <p:nvPr/>
          </p:nvSpPr>
          <p:spPr>
            <a:xfrm rot="19439538">
              <a:off x="4307184" y="5646390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Freeform 93">
              <a:extLst>
                <a:ext uri="{FF2B5EF4-FFF2-40B4-BE49-F238E27FC236}">
                  <a16:creationId xmlns:a16="http://schemas.microsoft.com/office/drawing/2014/main" id="{DD0DAC76-42F7-4A15-A0F6-5E992C6D40AF}"/>
                </a:ext>
              </a:extLst>
            </p:cNvPr>
            <p:cNvSpPr/>
            <p:nvPr/>
          </p:nvSpPr>
          <p:spPr>
            <a:xfrm rot="20887601">
              <a:off x="3764972" y="5637027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Freeform 94">
              <a:extLst>
                <a:ext uri="{FF2B5EF4-FFF2-40B4-BE49-F238E27FC236}">
                  <a16:creationId xmlns:a16="http://schemas.microsoft.com/office/drawing/2014/main" id="{A5838F1C-A41B-4C87-878D-A567283788A4}"/>
                </a:ext>
              </a:extLst>
            </p:cNvPr>
            <p:cNvSpPr/>
            <p:nvPr/>
          </p:nvSpPr>
          <p:spPr>
            <a:xfrm rot="19308419">
              <a:off x="4084919" y="5986007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Freeform 95">
              <a:extLst>
                <a:ext uri="{FF2B5EF4-FFF2-40B4-BE49-F238E27FC236}">
                  <a16:creationId xmlns:a16="http://schemas.microsoft.com/office/drawing/2014/main" id="{880924B7-9031-4294-88D1-228B7A6BDC81}"/>
                </a:ext>
              </a:extLst>
            </p:cNvPr>
            <p:cNvSpPr/>
            <p:nvPr/>
          </p:nvSpPr>
          <p:spPr>
            <a:xfrm rot="915568">
              <a:off x="4293387" y="5851911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Freeform 96">
              <a:extLst>
                <a:ext uri="{FF2B5EF4-FFF2-40B4-BE49-F238E27FC236}">
                  <a16:creationId xmlns:a16="http://schemas.microsoft.com/office/drawing/2014/main" id="{0AC23576-F22C-4010-B8E9-6DBFFC1F7980}"/>
                </a:ext>
              </a:extLst>
            </p:cNvPr>
            <p:cNvSpPr/>
            <p:nvPr/>
          </p:nvSpPr>
          <p:spPr>
            <a:xfrm rot="900000">
              <a:off x="4521018" y="5337147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Freeform 97">
              <a:extLst>
                <a:ext uri="{FF2B5EF4-FFF2-40B4-BE49-F238E27FC236}">
                  <a16:creationId xmlns:a16="http://schemas.microsoft.com/office/drawing/2014/main" id="{688EEAB8-AA1D-47C8-8E71-2D18C1522D9D}"/>
                </a:ext>
              </a:extLst>
            </p:cNvPr>
            <p:cNvSpPr/>
            <p:nvPr/>
          </p:nvSpPr>
          <p:spPr>
            <a:xfrm rot="445708">
              <a:off x="4459130" y="5286022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Freeform 98">
              <a:extLst>
                <a:ext uri="{FF2B5EF4-FFF2-40B4-BE49-F238E27FC236}">
                  <a16:creationId xmlns:a16="http://schemas.microsoft.com/office/drawing/2014/main" id="{B8EF9ECF-5EAD-4865-AB50-F846FDB429C7}"/>
                </a:ext>
              </a:extLst>
            </p:cNvPr>
            <p:cNvSpPr/>
            <p:nvPr/>
          </p:nvSpPr>
          <p:spPr>
            <a:xfrm rot="20467473" flipH="1">
              <a:off x="5291069" y="5545339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Freeform 99">
              <a:extLst>
                <a:ext uri="{FF2B5EF4-FFF2-40B4-BE49-F238E27FC236}">
                  <a16:creationId xmlns:a16="http://schemas.microsoft.com/office/drawing/2014/main" id="{DC9D710C-FD22-4E4B-ACF5-ED6465DD391E}"/>
                </a:ext>
              </a:extLst>
            </p:cNvPr>
            <p:cNvSpPr/>
            <p:nvPr/>
          </p:nvSpPr>
          <p:spPr>
            <a:xfrm rot="20467473" flipH="1">
              <a:off x="5118257" y="5846033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8" name="Freeform 100">
              <a:extLst>
                <a:ext uri="{FF2B5EF4-FFF2-40B4-BE49-F238E27FC236}">
                  <a16:creationId xmlns:a16="http://schemas.microsoft.com/office/drawing/2014/main" id="{A999B001-AC18-4BDB-AB3D-CE6232E804EE}"/>
                </a:ext>
              </a:extLst>
            </p:cNvPr>
            <p:cNvSpPr/>
            <p:nvPr/>
          </p:nvSpPr>
          <p:spPr>
            <a:xfrm rot="1132527">
              <a:off x="3832653" y="5882362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id="{1BD825AB-955C-46F3-9264-CBB1A1AE9BFD}"/>
              </a:ext>
            </a:extLst>
          </p:cNvPr>
          <p:cNvGrpSpPr/>
          <p:nvPr/>
        </p:nvGrpSpPr>
        <p:grpSpPr>
          <a:xfrm>
            <a:off x="4372976" y="2155686"/>
            <a:ext cx="3427951" cy="3409730"/>
            <a:chOff x="4276854" y="1647556"/>
            <a:chExt cx="3528392" cy="3509637"/>
          </a:xfrm>
        </p:grpSpPr>
        <p:sp>
          <p:nvSpPr>
            <p:cNvPr id="60" name="Rounded Rectangle 50">
              <a:extLst>
                <a:ext uri="{FF2B5EF4-FFF2-40B4-BE49-F238E27FC236}">
                  <a16:creationId xmlns:a16="http://schemas.microsoft.com/office/drawing/2014/main" id="{AE086444-1FC2-44B6-88A5-E9AC5F49604A}"/>
                </a:ext>
              </a:extLst>
            </p:cNvPr>
            <p:cNvSpPr/>
            <p:nvPr/>
          </p:nvSpPr>
          <p:spPr>
            <a:xfrm>
              <a:off x="5935814" y="1751747"/>
              <a:ext cx="288032" cy="219815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8CC9DBEA-7AE0-40FB-819C-72ACFBE5001A}"/>
                </a:ext>
              </a:extLst>
            </p:cNvPr>
            <p:cNvGrpSpPr/>
            <p:nvPr/>
          </p:nvGrpSpPr>
          <p:grpSpPr>
            <a:xfrm>
              <a:off x="4276854" y="1647556"/>
              <a:ext cx="3528392" cy="3509637"/>
              <a:chOff x="2555776" y="2420888"/>
              <a:chExt cx="3960440" cy="3237510"/>
            </a:xfrm>
          </p:grpSpPr>
          <p:grpSp>
            <p:nvGrpSpPr>
              <p:cNvPr id="26" name="Group 67">
                <a:extLst>
                  <a:ext uri="{FF2B5EF4-FFF2-40B4-BE49-F238E27FC236}">
                    <a16:creationId xmlns:a16="http://schemas.microsoft.com/office/drawing/2014/main" id="{0F24A6A9-0A7E-4397-A4E9-78D522A93609}"/>
                  </a:ext>
                </a:extLst>
              </p:cNvPr>
              <p:cNvGrpSpPr/>
              <p:nvPr/>
            </p:nvGrpSpPr>
            <p:grpSpPr>
              <a:xfrm>
                <a:off x="2771800" y="3938689"/>
                <a:ext cx="1802976" cy="1296143"/>
                <a:chOff x="2860082" y="2814998"/>
                <a:chExt cx="1711918" cy="1294233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" name="Freeform 76">
                  <a:extLst>
                    <a:ext uri="{FF2B5EF4-FFF2-40B4-BE49-F238E27FC236}">
                      <a16:creationId xmlns:a16="http://schemas.microsoft.com/office/drawing/2014/main" id="{85D09DB2-C64A-4817-BC03-526748137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5776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85" name="Freeform 16">
                  <a:extLst>
                    <a:ext uri="{FF2B5EF4-FFF2-40B4-BE49-F238E27FC236}">
                      <a16:creationId xmlns:a16="http://schemas.microsoft.com/office/drawing/2014/main" id="{8B834B2F-EA73-446B-B519-AFBF12B72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1499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5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grpSp>
            <p:nvGrpSpPr>
              <p:cNvPr id="29" name="Group 68">
                <a:extLst>
                  <a:ext uri="{FF2B5EF4-FFF2-40B4-BE49-F238E27FC236}">
                    <a16:creationId xmlns:a16="http://schemas.microsoft.com/office/drawing/2014/main" id="{9F2EC44E-26A8-435C-8C58-085DD04FD7F8}"/>
                  </a:ext>
                </a:extLst>
              </p:cNvPr>
              <p:cNvGrpSpPr/>
              <p:nvPr/>
            </p:nvGrpSpPr>
            <p:grpSpPr>
              <a:xfrm flipH="1">
                <a:off x="4574776" y="4406927"/>
                <a:ext cx="1437384" cy="1251471"/>
                <a:chOff x="2860082" y="2834525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Freeform 74">
                  <a:extLst>
                    <a:ext uri="{FF2B5EF4-FFF2-40B4-BE49-F238E27FC236}">
                      <a16:creationId xmlns:a16="http://schemas.microsoft.com/office/drawing/2014/main" id="{79760427-A8C0-4A3A-B37D-2B0E17892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7728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83" name="Freeform 16">
                  <a:extLst>
                    <a:ext uri="{FF2B5EF4-FFF2-40B4-BE49-F238E27FC236}">
                      <a16:creationId xmlns:a16="http://schemas.microsoft.com/office/drawing/2014/main" id="{ACD26ACA-E1A9-4B26-AB79-E9D380557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34525"/>
                  <a:ext cx="1711918" cy="1251469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31" name="Group 69">
                <a:extLst>
                  <a:ext uri="{FF2B5EF4-FFF2-40B4-BE49-F238E27FC236}">
                    <a16:creationId xmlns:a16="http://schemas.microsoft.com/office/drawing/2014/main" id="{6D07D12F-92DF-4F42-9DE3-61A32528C81A}"/>
                  </a:ext>
                </a:extLst>
              </p:cNvPr>
              <p:cNvGrpSpPr/>
              <p:nvPr/>
            </p:nvGrpSpPr>
            <p:grpSpPr>
              <a:xfrm>
                <a:off x="2555776" y="3067050"/>
                <a:ext cx="2019000" cy="144016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0" name="Freeform 72">
                  <a:extLst>
                    <a:ext uri="{FF2B5EF4-FFF2-40B4-BE49-F238E27FC236}">
                      <a16:creationId xmlns:a16="http://schemas.microsoft.com/office/drawing/2014/main" id="{91AF919F-AB8F-4412-9722-A57AE69673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81" name="Freeform 16">
                  <a:extLst>
                    <a:ext uri="{FF2B5EF4-FFF2-40B4-BE49-F238E27FC236}">
                      <a16:creationId xmlns:a16="http://schemas.microsoft.com/office/drawing/2014/main" id="{F6D60956-8E76-4CB5-AABE-FCE1D7B8A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6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grpSp>
            <p:nvGrpSpPr>
              <p:cNvPr id="36" name="Group 70">
                <a:extLst>
                  <a:ext uri="{FF2B5EF4-FFF2-40B4-BE49-F238E27FC236}">
                    <a16:creationId xmlns:a16="http://schemas.microsoft.com/office/drawing/2014/main" id="{1FADBDDD-2681-47A8-8A55-43274C381810}"/>
                  </a:ext>
                </a:extLst>
              </p:cNvPr>
              <p:cNvGrpSpPr/>
              <p:nvPr/>
            </p:nvGrpSpPr>
            <p:grpSpPr>
              <a:xfrm flipH="1">
                <a:off x="4574776" y="3579961"/>
                <a:ext cx="1656184" cy="1294234"/>
                <a:chOff x="2860082" y="2268017"/>
                <a:chExt cx="1711918" cy="1294234"/>
              </a:xfrm>
              <a:gradFill>
                <a:gsLst>
                  <a:gs pos="77000">
                    <a:schemeClr val="bg1"/>
                  </a:gs>
                  <a:gs pos="100000">
                    <a:schemeClr val="bg1">
                      <a:lumMod val="64000"/>
                    </a:schemeClr>
                  </a:gs>
                </a:gsLst>
                <a:lin ang="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Freeform 70">
                  <a:extLst>
                    <a:ext uri="{FF2B5EF4-FFF2-40B4-BE49-F238E27FC236}">
                      <a16:creationId xmlns:a16="http://schemas.microsoft.com/office/drawing/2014/main" id="{5430FEBB-2948-43C9-B292-07AF9AF875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:a16="http://schemas.microsoft.com/office/drawing/2014/main" id="{A2651F04-7080-416E-87E8-FB87812D27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3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59" name="Group 71">
                <a:extLst>
                  <a:ext uri="{FF2B5EF4-FFF2-40B4-BE49-F238E27FC236}">
                    <a16:creationId xmlns:a16="http://schemas.microsoft.com/office/drawing/2014/main" id="{6292D8A5-39CE-4799-90C5-65CF8C86C6A5}"/>
                  </a:ext>
                </a:extLst>
              </p:cNvPr>
              <p:cNvGrpSpPr/>
              <p:nvPr/>
            </p:nvGrpSpPr>
            <p:grpSpPr>
              <a:xfrm>
                <a:off x="2860082" y="2420888"/>
                <a:ext cx="1711918" cy="1294234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Freeform 68">
                  <a:extLst>
                    <a:ext uri="{FF2B5EF4-FFF2-40B4-BE49-F238E27FC236}">
                      <a16:creationId xmlns:a16="http://schemas.microsoft.com/office/drawing/2014/main" id="{80D994B1-5ED3-45ED-8817-DF9EDEBA5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77" name="Freeform 16">
                  <a:extLst>
                    <a:ext uri="{FF2B5EF4-FFF2-40B4-BE49-F238E27FC236}">
                      <a16:creationId xmlns:a16="http://schemas.microsoft.com/office/drawing/2014/main" id="{C3B67AA1-FF5B-4A75-A738-7B9238ADCF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7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61" name="Group 72">
                <a:extLst>
                  <a:ext uri="{FF2B5EF4-FFF2-40B4-BE49-F238E27FC236}">
                    <a16:creationId xmlns:a16="http://schemas.microsoft.com/office/drawing/2014/main" id="{DC07B96A-E216-4455-BF1F-540E500FCECB}"/>
                  </a:ext>
                </a:extLst>
              </p:cNvPr>
              <p:cNvGrpSpPr/>
              <p:nvPr/>
            </p:nvGrpSpPr>
            <p:grpSpPr>
              <a:xfrm flipH="1">
                <a:off x="4572000" y="2635002"/>
                <a:ext cx="1944216" cy="143825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Freeform 66">
                  <a:extLst>
                    <a:ext uri="{FF2B5EF4-FFF2-40B4-BE49-F238E27FC236}">
                      <a16:creationId xmlns:a16="http://schemas.microsoft.com/office/drawing/2014/main" id="{46383820-27A9-4D25-BF66-F3339148A8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7B660031-5EF5-45FA-8D22-C9C4F01976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</p:grpSp>
        <p:sp>
          <p:nvSpPr>
            <p:cNvPr id="62" name="Oval 7">
              <a:extLst>
                <a:ext uri="{FF2B5EF4-FFF2-40B4-BE49-F238E27FC236}">
                  <a16:creationId xmlns:a16="http://schemas.microsoft.com/office/drawing/2014/main" id="{A6B43F2C-E97F-493E-A191-2AFCEF7A6161}"/>
                </a:ext>
              </a:extLst>
            </p:cNvPr>
            <p:cNvSpPr/>
            <p:nvPr/>
          </p:nvSpPr>
          <p:spPr>
            <a:xfrm>
              <a:off x="4672730" y="2657367"/>
              <a:ext cx="375598" cy="49337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Trapezoid 10">
              <a:extLst>
                <a:ext uri="{FF2B5EF4-FFF2-40B4-BE49-F238E27FC236}">
                  <a16:creationId xmlns:a16="http://schemas.microsoft.com/office/drawing/2014/main" id="{5B52BAC2-5E5B-489B-8E80-5B03A25B80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8767" y="2157134"/>
              <a:ext cx="422158" cy="421663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Rounded Rectangle 12">
              <a:extLst>
                <a:ext uri="{FF2B5EF4-FFF2-40B4-BE49-F238E27FC236}">
                  <a16:creationId xmlns:a16="http://schemas.microsoft.com/office/drawing/2014/main" id="{EB714AFB-2E63-4BCF-AFA3-0D0DB4C93F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9145" y="3611356"/>
              <a:ext cx="383310" cy="456783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Rounded Rectangle 1">
              <a:extLst>
                <a:ext uri="{FF2B5EF4-FFF2-40B4-BE49-F238E27FC236}">
                  <a16:creationId xmlns:a16="http://schemas.microsoft.com/office/drawing/2014/main" id="{C6DC5B24-27C9-4359-84C1-CD94C7FA07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4170" y="1931182"/>
              <a:ext cx="393260" cy="394704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Rectangle 9">
              <a:extLst>
                <a:ext uri="{FF2B5EF4-FFF2-40B4-BE49-F238E27FC236}">
                  <a16:creationId xmlns:a16="http://schemas.microsoft.com/office/drawing/2014/main" id="{5B8B0B05-1730-44FA-B883-7E23D75A302D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735495" y="4129389"/>
              <a:ext cx="398780" cy="256007"/>
            </a:xfrm>
            <a:custGeom>
              <a:avLst/>
              <a:gdLst/>
              <a:ahLst/>
              <a:cxnLst/>
              <a:rect l="l" t="t" r="r" b="b"/>
              <a:pathLst>
                <a:path w="4124304" h="2647702">
                  <a:moveTo>
                    <a:pt x="1686761" y="960941"/>
                  </a:moveTo>
                  <a:cubicBezTo>
                    <a:pt x="1753842" y="1028021"/>
                    <a:pt x="1798471" y="1109050"/>
                    <a:pt x="1818618" y="1195219"/>
                  </a:cubicBezTo>
                  <a:lnTo>
                    <a:pt x="1357681" y="1195218"/>
                  </a:lnTo>
                  <a:cubicBezTo>
                    <a:pt x="1313297" y="1181285"/>
                    <a:pt x="1263467" y="1193011"/>
                    <a:pt x="1228239" y="1228239"/>
                  </a:cubicBezTo>
                  <a:cubicBezTo>
                    <a:pt x="1175433" y="1281044"/>
                    <a:pt x="1175433" y="1366658"/>
                    <a:pt x="1228239" y="1419463"/>
                  </a:cubicBezTo>
                  <a:cubicBezTo>
                    <a:pt x="1268711" y="1459935"/>
                    <a:pt x="1328455" y="1469389"/>
                    <a:pt x="1377667" y="1447218"/>
                  </a:cubicBezTo>
                  <a:lnTo>
                    <a:pt x="1820178" y="1447218"/>
                  </a:lnTo>
                  <a:cubicBezTo>
                    <a:pt x="1800316" y="1535281"/>
                    <a:pt x="1755235" y="1618288"/>
                    <a:pt x="1686761" y="1686762"/>
                  </a:cubicBezTo>
                  <a:cubicBezTo>
                    <a:pt x="1486331" y="1887192"/>
                    <a:pt x="1161370" y="1887192"/>
                    <a:pt x="960940" y="1686762"/>
                  </a:cubicBezTo>
                  <a:cubicBezTo>
                    <a:pt x="760510" y="1486332"/>
                    <a:pt x="760510" y="1161371"/>
                    <a:pt x="960940" y="960941"/>
                  </a:cubicBezTo>
                  <a:cubicBezTo>
                    <a:pt x="1161370" y="760511"/>
                    <a:pt x="1486331" y="760511"/>
                    <a:pt x="1686761" y="960941"/>
                  </a:cubicBezTo>
                  <a:close/>
                  <a:moveTo>
                    <a:pt x="1990695" y="657007"/>
                  </a:moveTo>
                  <a:cubicBezTo>
                    <a:pt x="2141919" y="808231"/>
                    <a:pt x="2231048" y="998036"/>
                    <a:pt x="2254582" y="1195218"/>
                  </a:cubicBezTo>
                  <a:lnTo>
                    <a:pt x="2033623" y="1195218"/>
                  </a:lnTo>
                  <a:cubicBezTo>
                    <a:pt x="2009221" y="1055209"/>
                    <a:pt x="1942559" y="921354"/>
                    <a:pt x="1834453" y="813249"/>
                  </a:cubicBezTo>
                  <a:cubicBezTo>
                    <a:pt x="1552456" y="531251"/>
                    <a:pt x="1095246" y="531251"/>
                    <a:pt x="813248" y="813249"/>
                  </a:cubicBezTo>
                  <a:cubicBezTo>
                    <a:pt x="531251" y="1095246"/>
                    <a:pt x="531251" y="1552456"/>
                    <a:pt x="813248" y="1834454"/>
                  </a:cubicBezTo>
                  <a:cubicBezTo>
                    <a:pt x="1095246" y="2116452"/>
                    <a:pt x="1552456" y="2116452"/>
                    <a:pt x="1834453" y="1834454"/>
                  </a:cubicBezTo>
                  <a:cubicBezTo>
                    <a:pt x="1943898" y="1725009"/>
                    <a:pt x="2010867" y="1589173"/>
                    <a:pt x="2034128" y="1447218"/>
                  </a:cubicBezTo>
                  <a:lnTo>
                    <a:pt x="2255087" y="1447218"/>
                  </a:lnTo>
                  <a:cubicBezTo>
                    <a:pt x="2232632" y="1646282"/>
                    <a:pt x="2143266" y="1838124"/>
                    <a:pt x="1990695" y="1990695"/>
                  </a:cubicBezTo>
                  <a:cubicBezTo>
                    <a:pt x="1622407" y="2358984"/>
                    <a:pt x="1025295" y="2358984"/>
                    <a:pt x="657007" y="1990695"/>
                  </a:cubicBezTo>
                  <a:cubicBezTo>
                    <a:pt x="288719" y="1622407"/>
                    <a:pt x="288719" y="1025295"/>
                    <a:pt x="657007" y="657007"/>
                  </a:cubicBezTo>
                  <a:cubicBezTo>
                    <a:pt x="1025295" y="288719"/>
                    <a:pt x="1622407" y="288719"/>
                    <a:pt x="1990695" y="657007"/>
                  </a:cubicBezTo>
                  <a:close/>
                  <a:moveTo>
                    <a:pt x="2331989" y="315713"/>
                  </a:moveTo>
                  <a:cubicBezTo>
                    <a:pt x="2577620" y="561344"/>
                    <a:pt x="2714888" y="874304"/>
                    <a:pt x="2743432" y="1195218"/>
                  </a:cubicBezTo>
                  <a:lnTo>
                    <a:pt x="2495534" y="1195219"/>
                  </a:lnTo>
                  <a:cubicBezTo>
                    <a:pt x="2468062" y="937544"/>
                    <a:pt x="2355257" y="687433"/>
                    <a:pt x="2157763" y="489939"/>
                  </a:cubicBezTo>
                  <a:cubicBezTo>
                    <a:pt x="1697206" y="29382"/>
                    <a:pt x="950496" y="29382"/>
                    <a:pt x="489939" y="489939"/>
                  </a:cubicBezTo>
                  <a:cubicBezTo>
                    <a:pt x="29381" y="950496"/>
                    <a:pt x="29381" y="1697206"/>
                    <a:pt x="489939" y="2157764"/>
                  </a:cubicBezTo>
                  <a:cubicBezTo>
                    <a:pt x="950496" y="2618321"/>
                    <a:pt x="1697206" y="2618321"/>
                    <a:pt x="2157763" y="2157764"/>
                  </a:cubicBezTo>
                  <a:cubicBezTo>
                    <a:pt x="2356608" y="1958919"/>
                    <a:pt x="2469602" y="1706733"/>
                    <a:pt x="2496294" y="1447218"/>
                  </a:cubicBezTo>
                  <a:lnTo>
                    <a:pt x="2743684" y="1447218"/>
                  </a:lnTo>
                  <a:cubicBezTo>
                    <a:pt x="2716382" y="1769985"/>
                    <a:pt x="2578960" y="2085019"/>
                    <a:pt x="2331989" y="2331990"/>
                  </a:cubicBezTo>
                  <a:cubicBezTo>
                    <a:pt x="1775210" y="2888769"/>
                    <a:pt x="872492" y="2888769"/>
                    <a:pt x="315712" y="2331990"/>
                  </a:cubicBezTo>
                  <a:cubicBezTo>
                    <a:pt x="-241067" y="1775210"/>
                    <a:pt x="-241067" y="872492"/>
                    <a:pt x="315712" y="315713"/>
                  </a:cubicBezTo>
                  <a:cubicBezTo>
                    <a:pt x="872492" y="-241067"/>
                    <a:pt x="1775210" y="-241067"/>
                    <a:pt x="2331989" y="315713"/>
                  </a:cubicBezTo>
                  <a:close/>
                  <a:moveTo>
                    <a:pt x="2647702" y="0"/>
                  </a:moveTo>
                  <a:cubicBezTo>
                    <a:pt x="2980508" y="332806"/>
                    <a:pt x="3161825" y="759734"/>
                    <a:pt x="3189918" y="1195218"/>
                  </a:cubicBezTo>
                  <a:lnTo>
                    <a:pt x="2940090" y="1195219"/>
                  </a:lnTo>
                  <a:cubicBezTo>
                    <a:pt x="2911774" y="823816"/>
                    <a:pt x="2755074" y="460681"/>
                    <a:pt x="2471047" y="176655"/>
                  </a:cubicBezTo>
                  <a:cubicBezTo>
                    <a:pt x="1837468" y="-456924"/>
                    <a:pt x="810233" y="-456924"/>
                    <a:pt x="176654" y="176655"/>
                  </a:cubicBezTo>
                  <a:cubicBezTo>
                    <a:pt x="-456925" y="810234"/>
                    <a:pt x="-456925" y="1837469"/>
                    <a:pt x="176654" y="2471048"/>
                  </a:cubicBezTo>
                  <a:cubicBezTo>
                    <a:pt x="810233" y="3104627"/>
                    <a:pt x="1837468" y="3104627"/>
                    <a:pt x="2471047" y="2471048"/>
                  </a:cubicBezTo>
                  <a:cubicBezTo>
                    <a:pt x="2756414" y="2185682"/>
                    <a:pt x="2913250" y="1820457"/>
                    <a:pt x="2940341" y="1447218"/>
                  </a:cubicBezTo>
                  <a:lnTo>
                    <a:pt x="3190169" y="1447219"/>
                  </a:lnTo>
                  <a:cubicBezTo>
                    <a:pt x="3163284" y="1884525"/>
                    <a:pt x="2981849" y="2313555"/>
                    <a:pt x="2647702" y="2647702"/>
                  </a:cubicBezTo>
                  <a:cubicBezTo>
                    <a:pt x="1916559" y="3378845"/>
                    <a:pt x="731143" y="3378845"/>
                    <a:pt x="0" y="2647702"/>
                  </a:cubicBezTo>
                  <a:cubicBezTo>
                    <a:pt x="-731143" y="1916559"/>
                    <a:pt x="-731143" y="731143"/>
                    <a:pt x="0" y="0"/>
                  </a:cubicBezTo>
                  <a:cubicBezTo>
                    <a:pt x="731143" y="-731142"/>
                    <a:pt x="1916559" y="-731142"/>
                    <a:pt x="2647702" y="0"/>
                  </a:cubicBezTo>
                  <a:close/>
                  <a:moveTo>
                    <a:pt x="4124304" y="1067606"/>
                  </a:moveTo>
                  <a:lnTo>
                    <a:pt x="3881988" y="1309922"/>
                  </a:lnTo>
                  <a:lnTo>
                    <a:pt x="4124304" y="1552238"/>
                  </a:lnTo>
                  <a:lnTo>
                    <a:pt x="3582443" y="1552238"/>
                  </a:lnTo>
                  <a:lnTo>
                    <a:pt x="3423422" y="1393218"/>
                  </a:lnTo>
                  <a:lnTo>
                    <a:pt x="1314873" y="1393218"/>
                  </a:lnTo>
                  <a:cubicBezTo>
                    <a:pt x="1275517" y="1350840"/>
                    <a:pt x="1278327" y="1311274"/>
                    <a:pt x="1314873" y="1249218"/>
                  </a:cubicBezTo>
                  <a:lnTo>
                    <a:pt x="3400831" y="1249218"/>
                  </a:lnTo>
                  <a:lnTo>
                    <a:pt x="3582443" y="1067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Round Same Side Corner Rectangle 7">
              <a:extLst>
                <a:ext uri="{FF2B5EF4-FFF2-40B4-BE49-F238E27FC236}">
                  <a16:creationId xmlns:a16="http://schemas.microsoft.com/office/drawing/2014/main" id="{32F9807E-D3F1-4B9E-A280-02BF204F374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836970" y="3206105"/>
              <a:ext cx="379318" cy="398780"/>
            </a:xfrm>
            <a:custGeom>
              <a:avLst/>
              <a:gdLst/>
              <a:ahLst/>
              <a:cxnLst/>
              <a:rect l="l" t="t" r="r" b="b"/>
              <a:pathLst>
                <a:path w="3749229" h="3941586">
                  <a:moveTo>
                    <a:pt x="1841173" y="2251014"/>
                  </a:moveTo>
                  <a:cubicBezTo>
                    <a:pt x="1901032" y="2251014"/>
                    <a:pt x="1949557" y="2202489"/>
                    <a:pt x="1949557" y="2142630"/>
                  </a:cubicBezTo>
                  <a:cubicBezTo>
                    <a:pt x="1949557" y="2082771"/>
                    <a:pt x="1901032" y="2034246"/>
                    <a:pt x="1841173" y="2034246"/>
                  </a:cubicBezTo>
                  <a:cubicBezTo>
                    <a:pt x="1781314" y="2034246"/>
                    <a:pt x="1732789" y="2082771"/>
                    <a:pt x="1732789" y="2142630"/>
                  </a:cubicBezTo>
                  <a:cubicBezTo>
                    <a:pt x="1732789" y="2202489"/>
                    <a:pt x="1781314" y="2251014"/>
                    <a:pt x="1841173" y="2251014"/>
                  </a:cubicBezTo>
                  <a:close/>
                  <a:moveTo>
                    <a:pt x="2197713" y="2395667"/>
                  </a:moveTo>
                  <a:lnTo>
                    <a:pt x="1492210" y="2296503"/>
                  </a:lnTo>
                  <a:lnTo>
                    <a:pt x="1492210" y="2109382"/>
                  </a:lnTo>
                  <a:cubicBezTo>
                    <a:pt x="1492210" y="2024878"/>
                    <a:pt x="1583949" y="1956178"/>
                    <a:pt x="1697980" y="1955114"/>
                  </a:cubicBezTo>
                  <a:lnTo>
                    <a:pt x="1697980" y="1800200"/>
                  </a:lnTo>
                  <a:lnTo>
                    <a:pt x="1431133" y="1800200"/>
                  </a:lnTo>
                  <a:lnTo>
                    <a:pt x="1431133" y="1461593"/>
                  </a:lnTo>
                  <a:lnTo>
                    <a:pt x="643489" y="471679"/>
                  </a:lnTo>
                  <a:lnTo>
                    <a:pt x="785968" y="352125"/>
                  </a:lnTo>
                  <a:lnTo>
                    <a:pt x="1699128" y="1384562"/>
                  </a:lnTo>
                  <a:lnTo>
                    <a:pt x="1735187" y="0"/>
                  </a:lnTo>
                  <a:lnTo>
                    <a:pt x="1921179" y="0"/>
                  </a:lnTo>
                  <a:lnTo>
                    <a:pt x="1958328" y="1426402"/>
                  </a:lnTo>
                  <a:lnTo>
                    <a:pt x="1976872" y="1426402"/>
                  </a:lnTo>
                  <a:lnTo>
                    <a:pt x="1972364" y="1422619"/>
                  </a:lnTo>
                  <a:lnTo>
                    <a:pt x="2919184" y="352125"/>
                  </a:lnTo>
                  <a:lnTo>
                    <a:pt x="3061662" y="471679"/>
                  </a:lnTo>
                  <a:lnTo>
                    <a:pt x="2239212" y="1505339"/>
                  </a:lnTo>
                  <a:lnTo>
                    <a:pt x="2239212" y="1800200"/>
                  </a:lnTo>
                  <a:lnTo>
                    <a:pt x="1972364" y="1800200"/>
                  </a:lnTo>
                  <a:lnTo>
                    <a:pt x="1972364" y="1954485"/>
                  </a:lnTo>
                  <a:lnTo>
                    <a:pt x="1987720" y="1954485"/>
                  </a:lnTo>
                  <a:cubicBezTo>
                    <a:pt x="2103696" y="1954485"/>
                    <a:pt x="2197713" y="2023835"/>
                    <a:pt x="2197713" y="2109382"/>
                  </a:cubicBezTo>
                  <a:close/>
                  <a:moveTo>
                    <a:pt x="112363" y="2735659"/>
                  </a:moveTo>
                  <a:cubicBezTo>
                    <a:pt x="100580" y="2737300"/>
                    <a:pt x="88281" y="2736658"/>
                    <a:pt x="76067" y="2733385"/>
                  </a:cubicBezTo>
                  <a:lnTo>
                    <a:pt x="67901" y="2731197"/>
                  </a:lnTo>
                  <a:cubicBezTo>
                    <a:pt x="19046" y="2718106"/>
                    <a:pt x="-9948" y="2667888"/>
                    <a:pt x="3143" y="2619032"/>
                  </a:cubicBezTo>
                  <a:lnTo>
                    <a:pt x="136132" y="2122709"/>
                  </a:lnTo>
                  <a:cubicBezTo>
                    <a:pt x="149223" y="2073853"/>
                    <a:pt x="199442" y="2044859"/>
                    <a:pt x="248297" y="2057950"/>
                  </a:cubicBezTo>
                  <a:lnTo>
                    <a:pt x="256463" y="2060138"/>
                  </a:lnTo>
                  <a:cubicBezTo>
                    <a:pt x="305319" y="2073229"/>
                    <a:pt x="334312" y="2123447"/>
                    <a:pt x="321221" y="2172303"/>
                  </a:cubicBezTo>
                  <a:lnTo>
                    <a:pt x="188232" y="2668627"/>
                  </a:lnTo>
                  <a:cubicBezTo>
                    <a:pt x="178414" y="2705268"/>
                    <a:pt x="147712" y="2730738"/>
                    <a:pt x="112363" y="2735659"/>
                  </a:cubicBezTo>
                  <a:close/>
                  <a:moveTo>
                    <a:pt x="816379" y="2803284"/>
                  </a:moveTo>
                  <a:lnTo>
                    <a:pt x="296148" y="2663889"/>
                  </a:lnTo>
                  <a:lnTo>
                    <a:pt x="412311" y="2230363"/>
                  </a:lnTo>
                  <a:lnTo>
                    <a:pt x="932542" y="2369758"/>
                  </a:lnTo>
                  <a:close/>
                  <a:moveTo>
                    <a:pt x="2025342" y="3266622"/>
                  </a:moveTo>
                  <a:lnTo>
                    <a:pt x="881030" y="2960004"/>
                  </a:lnTo>
                  <a:lnTo>
                    <a:pt x="1066890" y="2266362"/>
                  </a:lnTo>
                  <a:lnTo>
                    <a:pt x="2211202" y="2572980"/>
                  </a:lnTo>
                  <a:close/>
                  <a:moveTo>
                    <a:pt x="2928285" y="3694425"/>
                  </a:moveTo>
                  <a:lnTo>
                    <a:pt x="2109557" y="3475047"/>
                  </a:lnTo>
                  <a:lnTo>
                    <a:pt x="2388347" y="2434586"/>
                  </a:lnTo>
                  <a:lnTo>
                    <a:pt x="3207076" y="2653963"/>
                  </a:lnTo>
                  <a:close/>
                  <a:moveTo>
                    <a:pt x="3361202" y="3940500"/>
                  </a:moveTo>
                  <a:cubicBezTo>
                    <a:pt x="3346463" y="3942552"/>
                    <a:pt x="3331077" y="3941748"/>
                    <a:pt x="3315798" y="3937654"/>
                  </a:cubicBezTo>
                  <a:lnTo>
                    <a:pt x="3103596" y="3880795"/>
                  </a:lnTo>
                  <a:cubicBezTo>
                    <a:pt x="3042479" y="3864419"/>
                    <a:pt x="3006210" y="3801598"/>
                    <a:pt x="3022586" y="3740481"/>
                  </a:cubicBezTo>
                  <a:lnTo>
                    <a:pt x="3311771" y="2661227"/>
                  </a:lnTo>
                  <a:cubicBezTo>
                    <a:pt x="3328148" y="2600110"/>
                    <a:pt x="3390968" y="2563840"/>
                    <a:pt x="3452085" y="2580216"/>
                  </a:cubicBezTo>
                  <a:lnTo>
                    <a:pt x="3664287" y="2637076"/>
                  </a:lnTo>
                  <a:cubicBezTo>
                    <a:pt x="3725404" y="2653452"/>
                    <a:pt x="3761673" y="2716273"/>
                    <a:pt x="3745297" y="2777390"/>
                  </a:cubicBezTo>
                  <a:lnTo>
                    <a:pt x="3456112" y="3856644"/>
                  </a:lnTo>
                  <a:cubicBezTo>
                    <a:pt x="3443830" y="3902482"/>
                    <a:pt x="3405423" y="3934343"/>
                    <a:pt x="3361202" y="394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FB2E7144-A769-4EEE-B10B-D526FF575D05}"/>
              </a:ext>
            </a:extLst>
          </p:cNvPr>
          <p:cNvSpPr txBox="1"/>
          <p:nvPr/>
        </p:nvSpPr>
        <p:spPr>
          <a:xfrm>
            <a:off x="724364" y="1828816"/>
            <a:ext cx="3387212" cy="492443"/>
          </a:xfrm>
          <a:prstGeom prst="rect">
            <a:avLst/>
          </a:prstGeom>
          <a:solidFill>
            <a:schemeClr val="accent6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b="1" spc="-150" dirty="0" err="1"/>
              <a:t>Ragam</a:t>
            </a:r>
            <a:r>
              <a:rPr lang="en-US" altLang="ko-KR" sz="3200" b="1" spc="-150" dirty="0"/>
              <a:t> </a:t>
            </a:r>
            <a:r>
              <a:rPr lang="en-US" altLang="ko-KR" sz="3200" b="1" spc="-150" dirty="0" err="1"/>
              <a:t>Teks</a:t>
            </a:r>
            <a:endParaRPr lang="ko-KR" altLang="en-US" sz="3200" b="1" spc="-15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B2E7144-A769-4EEE-B10B-D526FF575D05}"/>
              </a:ext>
            </a:extLst>
          </p:cNvPr>
          <p:cNvSpPr txBox="1"/>
          <p:nvPr/>
        </p:nvSpPr>
        <p:spPr>
          <a:xfrm>
            <a:off x="7244870" y="1840539"/>
            <a:ext cx="4643803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600" b="1" spc="-150" dirty="0" err="1"/>
              <a:t>Kaidah</a:t>
            </a:r>
            <a:r>
              <a:rPr lang="en-US" altLang="ko-KR" sz="2600" b="1" spc="-150" dirty="0"/>
              <a:t> </a:t>
            </a:r>
            <a:r>
              <a:rPr lang="en-US" altLang="ko-KR" sz="2600" b="1" spc="-150" dirty="0" err="1"/>
              <a:t>Kebahasaan</a:t>
            </a:r>
            <a:r>
              <a:rPr lang="en-US" altLang="ko-KR" sz="2600" b="1" spc="-150" dirty="0"/>
              <a:t> </a:t>
            </a:r>
            <a:r>
              <a:rPr lang="en-US" altLang="ko-KR" sz="2600" b="1" spc="-150" dirty="0" err="1"/>
              <a:t>Teks</a:t>
            </a:r>
            <a:r>
              <a:rPr lang="en-US" altLang="ko-KR" sz="2600" b="1" spc="-150" dirty="0"/>
              <a:t> </a:t>
            </a:r>
            <a:r>
              <a:rPr lang="en-US" altLang="ko-KR" sz="2600" b="1" spc="-150" dirty="0" err="1"/>
              <a:t>Fiksi</a:t>
            </a:r>
            <a:endParaRPr lang="ko-KR" altLang="en-US" sz="2600" b="1" spc="-15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538B659-C067-4D22-93EC-009F4669382A}"/>
              </a:ext>
            </a:extLst>
          </p:cNvPr>
          <p:cNvSpPr txBox="1"/>
          <p:nvPr/>
        </p:nvSpPr>
        <p:spPr>
          <a:xfrm>
            <a:off x="8126357" y="469621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altLang="ko-KR" sz="3600" b="1" dirty="0">
                <a:solidFill>
                  <a:schemeClr val="accent6"/>
                </a:solidFill>
                <a:cs typeface="Arial" pitchFamily="34" charset="0"/>
              </a:rPr>
              <a:t>4</a:t>
            </a:r>
            <a:endParaRPr lang="ko-KR" altLang="en-US" sz="3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B00990E-F70B-4E23-BF68-5EF46A1CB75B}"/>
              </a:ext>
            </a:extLst>
          </p:cNvPr>
          <p:cNvSpPr txBox="1"/>
          <p:nvPr/>
        </p:nvSpPr>
        <p:spPr>
          <a:xfrm>
            <a:off x="8570763" y="4728330"/>
            <a:ext cx="28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altLang="ko-KR" sz="2000" b="1" dirty="0">
                <a:cs typeface="Arial" pitchFamily="34" charset="0"/>
              </a:rPr>
              <a:t>Apresiasi dan Kreasi Sastra Anak</a:t>
            </a:r>
            <a:endParaRPr lang="ko-KR" altLang="en-US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39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dirty="0">
                <a:solidFill>
                  <a:schemeClr val="tx1"/>
                </a:solidFill>
                <a:latin typeface="Arial Black" pitchFamily="34" charset="0"/>
              </a:rPr>
              <a:t>Jenis-Jenis Paragraf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eeform 87">
            <a:extLst>
              <a:ext uri="{FF2B5EF4-FFF2-40B4-BE49-F238E27FC236}">
                <a16:creationId xmlns:a16="http://schemas.microsoft.com/office/drawing/2014/main" id="{B0CCA3D4-D601-4B23-BD77-44C30D0A0EDD}"/>
              </a:ext>
            </a:extLst>
          </p:cNvPr>
          <p:cNvSpPr/>
          <p:nvPr/>
        </p:nvSpPr>
        <p:spPr>
          <a:xfrm>
            <a:off x="5164550" y="3706315"/>
            <a:ext cx="1732219" cy="3166610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  <a:gd name="connsiteX0" fmla="*/ 1975235 w 3560732"/>
              <a:gd name="connsiteY0" fmla="*/ 6594258 h 6594258"/>
              <a:gd name="connsiteX1" fmla="*/ 3478578 w 3560732"/>
              <a:gd name="connsiteY1" fmla="*/ 6186505 h 6594258"/>
              <a:gd name="connsiteX2" fmla="*/ 2640971 w 3560732"/>
              <a:gd name="connsiteY2" fmla="*/ 3878472 h 6594258"/>
              <a:gd name="connsiteX3" fmla="*/ 2539547 w 3560732"/>
              <a:gd name="connsiteY3" fmla="*/ 3373073 h 6594258"/>
              <a:gd name="connsiteX4" fmla="*/ 2755270 w 3560732"/>
              <a:gd name="connsiteY4" fmla="*/ 2811673 h 6594258"/>
              <a:gd name="connsiteX5" fmla="*/ 2864809 w 3560732"/>
              <a:gd name="connsiteY5" fmla="*/ 2192548 h 6594258"/>
              <a:gd name="connsiteX6" fmla="*/ 3512509 w 3560732"/>
              <a:gd name="connsiteY6" fmla="*/ 1301960 h 6594258"/>
              <a:gd name="connsiteX7" fmla="*/ 3298197 w 3560732"/>
              <a:gd name="connsiteY7" fmla="*/ 1178135 h 6594258"/>
              <a:gd name="connsiteX8" fmla="*/ 2607634 w 3560732"/>
              <a:gd name="connsiteY8" fmla="*/ 1878222 h 6594258"/>
              <a:gd name="connsiteX9" fmla="*/ 2531434 w 3560732"/>
              <a:gd name="connsiteY9" fmla="*/ 1821072 h 6594258"/>
              <a:gd name="connsiteX10" fmla="*/ 2874334 w 3560732"/>
              <a:gd name="connsiteY10" fmla="*/ 563772 h 6594258"/>
              <a:gd name="connsiteX11" fmla="*/ 2598109 w 3560732"/>
              <a:gd name="connsiteY11" fmla="*/ 397084 h 6594258"/>
              <a:gd name="connsiteX12" fmla="*/ 2207584 w 3560732"/>
              <a:gd name="connsiteY12" fmla="*/ 1659147 h 6594258"/>
              <a:gd name="connsiteX13" fmla="*/ 2131384 w 3560732"/>
              <a:gd name="connsiteY13" fmla="*/ 1597235 h 6594258"/>
              <a:gd name="connsiteX14" fmla="*/ 2193297 w 3560732"/>
              <a:gd name="connsiteY14" fmla="*/ 154197 h 6594258"/>
              <a:gd name="connsiteX15" fmla="*/ 1878971 w 3560732"/>
              <a:gd name="connsiteY15" fmla="*/ 163723 h 6594258"/>
              <a:gd name="connsiteX16" fmla="*/ 1798009 w 3560732"/>
              <a:gd name="connsiteY16" fmla="*/ 1554373 h 6594258"/>
              <a:gd name="connsiteX17" fmla="*/ 1674184 w 3560732"/>
              <a:gd name="connsiteY17" fmla="*/ 1559134 h 6594258"/>
              <a:gd name="connsiteX18" fmla="*/ 1593221 w 3560732"/>
              <a:gd name="connsiteY18" fmla="*/ 378035 h 6594258"/>
              <a:gd name="connsiteX19" fmla="*/ 1307472 w 3560732"/>
              <a:gd name="connsiteY19" fmla="*/ 368510 h 6594258"/>
              <a:gd name="connsiteX20" fmla="*/ 1312234 w 3560732"/>
              <a:gd name="connsiteY20" fmla="*/ 1635335 h 6594258"/>
              <a:gd name="connsiteX21" fmla="*/ 1259846 w 3560732"/>
              <a:gd name="connsiteY21" fmla="*/ 2025860 h 6594258"/>
              <a:gd name="connsiteX22" fmla="*/ 902659 w 3560732"/>
              <a:gd name="connsiteY22" fmla="*/ 2302085 h 6594258"/>
              <a:gd name="connsiteX23" fmla="*/ 207334 w 3560732"/>
              <a:gd name="connsiteY23" fmla="*/ 1787735 h 6594258"/>
              <a:gd name="connsiteX24" fmla="*/ 173996 w 3560732"/>
              <a:gd name="connsiteY24" fmla="*/ 2092535 h 6594258"/>
              <a:gd name="connsiteX25" fmla="*/ 745496 w 3560732"/>
              <a:gd name="connsiteY25" fmla="*/ 2806910 h 6594258"/>
              <a:gd name="connsiteX26" fmla="*/ 1440822 w 3560732"/>
              <a:gd name="connsiteY26" fmla="*/ 3583198 h 6594258"/>
              <a:gd name="connsiteX27" fmla="*/ 1617034 w 3560732"/>
              <a:gd name="connsiteY27" fmla="*/ 4107073 h 6594258"/>
              <a:gd name="connsiteX28" fmla="*/ 1975235 w 3560732"/>
              <a:gd name="connsiteY28" fmla="*/ 6594258 h 6594258"/>
              <a:gd name="connsiteX0" fmla="*/ 1975235 w 3625806"/>
              <a:gd name="connsiteY0" fmla="*/ 6594258 h 6628209"/>
              <a:gd name="connsiteX1" fmla="*/ 3625806 w 3625806"/>
              <a:gd name="connsiteY1" fmla="*/ 6628192 h 6628209"/>
              <a:gd name="connsiteX2" fmla="*/ 2640971 w 3625806"/>
              <a:gd name="connsiteY2" fmla="*/ 3878472 h 6628209"/>
              <a:gd name="connsiteX3" fmla="*/ 2539547 w 3625806"/>
              <a:gd name="connsiteY3" fmla="*/ 3373073 h 6628209"/>
              <a:gd name="connsiteX4" fmla="*/ 2755270 w 3625806"/>
              <a:gd name="connsiteY4" fmla="*/ 2811673 h 6628209"/>
              <a:gd name="connsiteX5" fmla="*/ 2864809 w 3625806"/>
              <a:gd name="connsiteY5" fmla="*/ 2192548 h 6628209"/>
              <a:gd name="connsiteX6" fmla="*/ 3512509 w 3625806"/>
              <a:gd name="connsiteY6" fmla="*/ 1301960 h 6628209"/>
              <a:gd name="connsiteX7" fmla="*/ 3298197 w 3625806"/>
              <a:gd name="connsiteY7" fmla="*/ 1178135 h 6628209"/>
              <a:gd name="connsiteX8" fmla="*/ 2607634 w 3625806"/>
              <a:gd name="connsiteY8" fmla="*/ 1878222 h 6628209"/>
              <a:gd name="connsiteX9" fmla="*/ 2531434 w 3625806"/>
              <a:gd name="connsiteY9" fmla="*/ 1821072 h 6628209"/>
              <a:gd name="connsiteX10" fmla="*/ 2874334 w 3625806"/>
              <a:gd name="connsiteY10" fmla="*/ 563772 h 6628209"/>
              <a:gd name="connsiteX11" fmla="*/ 2598109 w 3625806"/>
              <a:gd name="connsiteY11" fmla="*/ 397084 h 6628209"/>
              <a:gd name="connsiteX12" fmla="*/ 2207584 w 3625806"/>
              <a:gd name="connsiteY12" fmla="*/ 1659147 h 6628209"/>
              <a:gd name="connsiteX13" fmla="*/ 2131384 w 3625806"/>
              <a:gd name="connsiteY13" fmla="*/ 1597235 h 6628209"/>
              <a:gd name="connsiteX14" fmla="*/ 2193297 w 3625806"/>
              <a:gd name="connsiteY14" fmla="*/ 154197 h 6628209"/>
              <a:gd name="connsiteX15" fmla="*/ 1878971 w 3625806"/>
              <a:gd name="connsiteY15" fmla="*/ 163723 h 6628209"/>
              <a:gd name="connsiteX16" fmla="*/ 1798009 w 3625806"/>
              <a:gd name="connsiteY16" fmla="*/ 1554373 h 6628209"/>
              <a:gd name="connsiteX17" fmla="*/ 1674184 w 3625806"/>
              <a:gd name="connsiteY17" fmla="*/ 1559134 h 6628209"/>
              <a:gd name="connsiteX18" fmla="*/ 1593221 w 3625806"/>
              <a:gd name="connsiteY18" fmla="*/ 378035 h 6628209"/>
              <a:gd name="connsiteX19" fmla="*/ 1307472 w 3625806"/>
              <a:gd name="connsiteY19" fmla="*/ 368510 h 6628209"/>
              <a:gd name="connsiteX20" fmla="*/ 1312234 w 3625806"/>
              <a:gd name="connsiteY20" fmla="*/ 1635335 h 6628209"/>
              <a:gd name="connsiteX21" fmla="*/ 1259846 w 3625806"/>
              <a:gd name="connsiteY21" fmla="*/ 2025860 h 6628209"/>
              <a:gd name="connsiteX22" fmla="*/ 902659 w 3625806"/>
              <a:gd name="connsiteY22" fmla="*/ 2302085 h 6628209"/>
              <a:gd name="connsiteX23" fmla="*/ 207334 w 3625806"/>
              <a:gd name="connsiteY23" fmla="*/ 1787735 h 6628209"/>
              <a:gd name="connsiteX24" fmla="*/ 173996 w 3625806"/>
              <a:gd name="connsiteY24" fmla="*/ 2092535 h 6628209"/>
              <a:gd name="connsiteX25" fmla="*/ 745496 w 3625806"/>
              <a:gd name="connsiteY25" fmla="*/ 2806910 h 6628209"/>
              <a:gd name="connsiteX26" fmla="*/ 1440822 w 3625806"/>
              <a:gd name="connsiteY26" fmla="*/ 3583198 h 6628209"/>
              <a:gd name="connsiteX27" fmla="*/ 1617034 w 3625806"/>
              <a:gd name="connsiteY27" fmla="*/ 4107073 h 6628209"/>
              <a:gd name="connsiteX28" fmla="*/ 1975235 w 3625806"/>
              <a:gd name="connsiteY28" fmla="*/ 6594258 h 662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25806" h="6628209">
                <a:moveTo>
                  <a:pt x="1975235" y="6594258"/>
                </a:moveTo>
                <a:cubicBezTo>
                  <a:pt x="2488618" y="6593301"/>
                  <a:pt x="3112423" y="6629149"/>
                  <a:pt x="3625806" y="6628192"/>
                </a:cubicBezTo>
                <a:cubicBezTo>
                  <a:pt x="3274968" y="5642354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57760" y="5681446"/>
                  <a:pt x="1975235" y="659425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4" name="Group 88">
            <a:extLst>
              <a:ext uri="{FF2B5EF4-FFF2-40B4-BE49-F238E27FC236}">
                <a16:creationId xmlns:a16="http://schemas.microsoft.com/office/drawing/2014/main" id="{BEEFCEA1-A9CA-45F9-90F9-955824EBB212}"/>
              </a:ext>
            </a:extLst>
          </p:cNvPr>
          <p:cNvGrpSpPr/>
          <p:nvPr/>
        </p:nvGrpSpPr>
        <p:grpSpPr>
          <a:xfrm>
            <a:off x="3929569" y="2407616"/>
            <a:ext cx="4376131" cy="3594419"/>
            <a:chOff x="2241333" y="2017415"/>
            <a:chExt cx="4653973" cy="3822630"/>
          </a:xfrm>
        </p:grpSpPr>
        <p:sp>
          <p:nvSpPr>
            <p:cNvPr id="5" name="Teardrop 3">
              <a:extLst>
                <a:ext uri="{FF2B5EF4-FFF2-40B4-BE49-F238E27FC236}">
                  <a16:creationId xmlns:a16="http://schemas.microsoft.com/office/drawing/2014/main" id="{8DF3D054-2938-41CE-9C74-CA7AB6E9F132}"/>
                </a:ext>
              </a:extLst>
            </p:cNvPr>
            <p:cNvSpPr/>
            <p:nvPr/>
          </p:nvSpPr>
          <p:spPr>
            <a:xfrm rot="20980906">
              <a:off x="4835322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Teardrop 3">
              <a:extLst>
                <a:ext uri="{FF2B5EF4-FFF2-40B4-BE49-F238E27FC236}">
                  <a16:creationId xmlns:a16="http://schemas.microsoft.com/office/drawing/2014/main" id="{9A265F2D-70C9-4087-BE24-3AF987586A3B}"/>
                </a:ext>
              </a:extLst>
            </p:cNvPr>
            <p:cNvSpPr/>
            <p:nvPr/>
          </p:nvSpPr>
          <p:spPr>
            <a:xfrm rot="2236334">
              <a:off x="5707174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Teardrop 3">
              <a:extLst>
                <a:ext uri="{FF2B5EF4-FFF2-40B4-BE49-F238E27FC236}">
                  <a16:creationId xmlns:a16="http://schemas.microsoft.com/office/drawing/2014/main" id="{A293E856-E43A-48A8-A5BE-27C83B06C0D2}"/>
                </a:ext>
              </a:extLst>
            </p:cNvPr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Teardrop 3">
              <a:extLst>
                <a:ext uri="{FF2B5EF4-FFF2-40B4-BE49-F238E27FC236}">
                  <a16:creationId xmlns:a16="http://schemas.microsoft.com/office/drawing/2014/main" id="{E3797905-933C-4205-8AD3-9301D0118474}"/>
                </a:ext>
              </a:extLst>
            </p:cNvPr>
            <p:cNvSpPr/>
            <p:nvPr/>
          </p:nvSpPr>
          <p:spPr>
            <a:xfrm rot="619094" flipH="1">
              <a:off x="3113185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9" name="Teardrop 3">
              <a:extLst>
                <a:ext uri="{FF2B5EF4-FFF2-40B4-BE49-F238E27FC236}">
                  <a16:creationId xmlns:a16="http://schemas.microsoft.com/office/drawing/2014/main" id="{6C213040-C919-4E35-9EE7-2830DAED159C}"/>
                </a:ext>
              </a:extLst>
            </p:cNvPr>
            <p:cNvSpPr/>
            <p:nvPr/>
          </p:nvSpPr>
          <p:spPr>
            <a:xfrm rot="19363666" flipH="1">
              <a:off x="2241333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Teardrop 3">
              <a:extLst>
                <a:ext uri="{FF2B5EF4-FFF2-40B4-BE49-F238E27FC236}">
                  <a16:creationId xmlns:a16="http://schemas.microsoft.com/office/drawing/2014/main" id="{B5731209-8C6C-4E73-BDF4-B3D9C6FF8A17}"/>
                </a:ext>
              </a:extLst>
            </p:cNvPr>
            <p:cNvSpPr/>
            <p:nvPr/>
          </p:nvSpPr>
          <p:spPr>
            <a:xfrm rot="17100000" flipH="1">
              <a:off x="2453548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5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6724357" y="2679577"/>
            <a:ext cx="397544" cy="527838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062356" y="275743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ed Rectangle 36"/>
          <p:cNvSpPr/>
          <p:nvPr/>
        </p:nvSpPr>
        <p:spPr>
          <a:xfrm>
            <a:off x="4844049" y="1408726"/>
            <a:ext cx="273630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Deduktif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256787" y="2654319"/>
            <a:ext cx="273630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Induktif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03569" y="4743973"/>
            <a:ext cx="273630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Kombinasi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501647" y="2655524"/>
            <a:ext cx="273630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Deskriptif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501649" y="4632637"/>
            <a:ext cx="273630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Naratif</a:t>
            </a:r>
          </a:p>
        </p:txBody>
      </p:sp>
      <p:sp>
        <p:nvSpPr>
          <p:cNvPr id="42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4232306" y="3855720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503716" y="5202003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7453651" y="3742079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485250" y="5223485"/>
            <a:ext cx="397544" cy="527838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2">
            <a:extLst>
              <a:ext uri="{FF2B5EF4-FFF2-40B4-BE49-F238E27FC236}">
                <a16:creationId xmlns:a16="http://schemas.microsoft.com/office/drawing/2014/main" id="{D0E19244-9596-4901-949D-D2FB3682A45F}"/>
              </a:ext>
            </a:extLst>
          </p:cNvPr>
          <p:cNvGrpSpPr/>
          <p:nvPr/>
        </p:nvGrpSpPr>
        <p:grpSpPr>
          <a:xfrm>
            <a:off x="6724650" y="-463489"/>
            <a:ext cx="5248275" cy="7321489"/>
            <a:chOff x="6724650" y="-463489"/>
            <a:chExt cx="5248275" cy="732148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015831E-E0E9-4182-A030-9F1D07EA9988}"/>
                </a:ext>
              </a:extLst>
            </p:cNvPr>
            <p:cNvSpPr/>
            <p:nvPr/>
          </p:nvSpPr>
          <p:spPr>
            <a:xfrm>
              <a:off x="8312906" y="-16226"/>
              <a:ext cx="1515041" cy="746647"/>
            </a:xfrm>
            <a:custGeom>
              <a:avLst/>
              <a:gdLst>
                <a:gd name="connsiteX0" fmla="*/ 226894 w 1515040"/>
                <a:gd name="connsiteY0" fmla="*/ 398695 h 746646"/>
                <a:gd name="connsiteX1" fmla="*/ 371149 w 1515040"/>
                <a:gd name="connsiteY1" fmla="*/ 654585 h 746646"/>
                <a:gd name="connsiteX2" fmla="*/ 532801 w 1515040"/>
                <a:gd name="connsiteY2" fmla="*/ 750996 h 746646"/>
                <a:gd name="connsiteX3" fmla="*/ 728524 w 1515040"/>
                <a:gd name="connsiteY3" fmla="*/ 704603 h 746646"/>
                <a:gd name="connsiteX4" fmla="*/ 876404 w 1515040"/>
                <a:gd name="connsiteY4" fmla="*/ 595143 h 746646"/>
                <a:gd name="connsiteX5" fmla="*/ 1462123 w 1515040"/>
                <a:gd name="connsiteY5" fmla="*/ 64516 h 746646"/>
                <a:gd name="connsiteX6" fmla="*/ 1518665 w 1515040"/>
                <a:gd name="connsiteY6" fmla="*/ 0 h 746646"/>
                <a:gd name="connsiteX7" fmla="*/ 0 w 1515040"/>
                <a:gd name="connsiteY7" fmla="*/ 0 h 746646"/>
                <a:gd name="connsiteX8" fmla="*/ 159478 w 1515040"/>
                <a:gd name="connsiteY8" fmla="*/ 297209 h 746646"/>
                <a:gd name="connsiteX9" fmla="*/ 226169 w 1515040"/>
                <a:gd name="connsiteY9" fmla="*/ 403044 h 746646"/>
                <a:gd name="connsiteX10" fmla="*/ 226894 w 1515040"/>
                <a:gd name="connsiteY10" fmla="*/ 398695 h 7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040" h="746646">
                  <a:moveTo>
                    <a:pt x="226894" y="398695"/>
                  </a:moveTo>
                  <a:cubicBezTo>
                    <a:pt x="247916" y="421892"/>
                    <a:pt x="336354" y="619065"/>
                    <a:pt x="371149" y="654585"/>
                  </a:cubicBezTo>
                  <a:cubicBezTo>
                    <a:pt x="415368" y="698804"/>
                    <a:pt x="468285" y="744472"/>
                    <a:pt x="532801" y="750996"/>
                  </a:cubicBezTo>
                  <a:cubicBezTo>
                    <a:pt x="593693" y="756796"/>
                    <a:pt x="677056" y="731424"/>
                    <a:pt x="728524" y="704603"/>
                  </a:cubicBezTo>
                  <a:cubicBezTo>
                    <a:pt x="786516" y="674157"/>
                    <a:pt x="820587" y="629213"/>
                    <a:pt x="876404" y="595143"/>
                  </a:cubicBezTo>
                  <a:cubicBezTo>
                    <a:pt x="933671" y="560348"/>
                    <a:pt x="1352663" y="147880"/>
                    <a:pt x="1462123" y="64516"/>
                  </a:cubicBezTo>
                  <a:cubicBezTo>
                    <a:pt x="1465023" y="60167"/>
                    <a:pt x="1522290" y="5799"/>
                    <a:pt x="1518665" y="0"/>
                  </a:cubicBezTo>
                  <a:cubicBezTo>
                    <a:pt x="1038781" y="0"/>
                    <a:pt x="479884" y="0"/>
                    <a:pt x="0" y="0"/>
                  </a:cubicBezTo>
                  <a:cubicBezTo>
                    <a:pt x="37695" y="86988"/>
                    <a:pt x="108735" y="218195"/>
                    <a:pt x="159478" y="297209"/>
                  </a:cubicBezTo>
                  <a:cubicBezTo>
                    <a:pt x="181950" y="332729"/>
                    <a:pt x="208771" y="363900"/>
                    <a:pt x="226169" y="403044"/>
                  </a:cubicBezTo>
                  <a:cubicBezTo>
                    <a:pt x="227619" y="404494"/>
                    <a:pt x="223994" y="395795"/>
                    <a:pt x="226894" y="398695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792E444-6356-4947-8C05-4F20346FBCE5}"/>
                </a:ext>
              </a:extLst>
            </p:cNvPr>
            <p:cNvSpPr/>
            <p:nvPr/>
          </p:nvSpPr>
          <p:spPr>
            <a:xfrm>
              <a:off x="6895629" y="6391074"/>
              <a:ext cx="268213" cy="326205"/>
            </a:xfrm>
            <a:custGeom>
              <a:avLst/>
              <a:gdLst>
                <a:gd name="connsiteX0" fmla="*/ 47940 w 268212"/>
                <a:gd name="connsiteY0" fmla="*/ 35610 h 326204"/>
                <a:gd name="connsiteX1" fmla="*/ 143627 w 268212"/>
                <a:gd name="connsiteY1" fmla="*/ 21837 h 326204"/>
                <a:gd name="connsiteX2" fmla="*/ 271209 w 268212"/>
                <a:gd name="connsiteY2" fmla="*/ 1540 h 326204"/>
                <a:gd name="connsiteX3" fmla="*/ 146527 w 268212"/>
                <a:gd name="connsiteY3" fmla="*/ 117524 h 326204"/>
                <a:gd name="connsiteX4" fmla="*/ 19669 w 268212"/>
                <a:gd name="connsiteY4" fmla="*/ 327745 h 326204"/>
                <a:gd name="connsiteX5" fmla="*/ 10246 w 268212"/>
                <a:gd name="connsiteY5" fmla="*/ 313972 h 326204"/>
                <a:gd name="connsiteX6" fmla="*/ 18944 w 268212"/>
                <a:gd name="connsiteY6" fmla="*/ 48659 h 326204"/>
                <a:gd name="connsiteX7" fmla="*/ 47940 w 268212"/>
                <a:gd name="connsiteY7" fmla="*/ 35610 h 3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12" h="326204">
                  <a:moveTo>
                    <a:pt x="47940" y="35610"/>
                  </a:moveTo>
                  <a:cubicBezTo>
                    <a:pt x="79111" y="27637"/>
                    <a:pt x="124055" y="26187"/>
                    <a:pt x="143627" y="21837"/>
                  </a:cubicBezTo>
                  <a:cubicBezTo>
                    <a:pt x="180597" y="14588"/>
                    <a:pt x="235689" y="-5709"/>
                    <a:pt x="271209" y="1540"/>
                  </a:cubicBezTo>
                  <a:cubicBezTo>
                    <a:pt x="269760" y="34886"/>
                    <a:pt x="173348" y="93602"/>
                    <a:pt x="146527" y="117524"/>
                  </a:cubicBezTo>
                  <a:cubicBezTo>
                    <a:pt x="82736" y="174791"/>
                    <a:pt x="39966" y="244382"/>
                    <a:pt x="19669" y="327745"/>
                  </a:cubicBezTo>
                  <a:cubicBezTo>
                    <a:pt x="7346" y="329195"/>
                    <a:pt x="16770" y="316872"/>
                    <a:pt x="10246" y="313972"/>
                  </a:cubicBezTo>
                  <a:cubicBezTo>
                    <a:pt x="-9327" y="305273"/>
                    <a:pt x="2272" y="67506"/>
                    <a:pt x="18944" y="48659"/>
                  </a:cubicBezTo>
                  <a:cubicBezTo>
                    <a:pt x="25468" y="43584"/>
                    <a:pt x="35617" y="39235"/>
                    <a:pt x="47940" y="35610"/>
                  </a:cubicBezTo>
                  <a:close/>
                </a:path>
              </a:pathLst>
            </a:custGeom>
            <a:solidFill>
              <a:srgbClr val="FC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E3D36A-F323-468D-B20E-BDA2044B3DE4}"/>
                </a:ext>
              </a:extLst>
            </p:cNvPr>
            <p:cNvSpPr/>
            <p:nvPr/>
          </p:nvSpPr>
          <p:spPr>
            <a:xfrm>
              <a:off x="6908050" y="33792"/>
              <a:ext cx="5059801" cy="6400866"/>
            </a:xfrm>
            <a:custGeom>
              <a:avLst/>
              <a:gdLst>
                <a:gd name="connsiteX0" fmla="*/ 5051827 w 5059801"/>
                <a:gd name="connsiteY0" fmla="*/ 4996011 h 6400866"/>
                <a:gd name="connsiteX1" fmla="*/ 4874227 w 5059801"/>
                <a:gd name="connsiteY1" fmla="*/ 3944906 h 6400866"/>
                <a:gd name="connsiteX2" fmla="*/ 4740121 w 5059801"/>
                <a:gd name="connsiteY2" fmla="*/ 2893801 h 6400866"/>
                <a:gd name="connsiteX3" fmla="*/ 4693002 w 5059801"/>
                <a:gd name="connsiteY3" fmla="*/ 2219644 h 6400866"/>
                <a:gd name="connsiteX4" fmla="*/ 4598040 w 5059801"/>
                <a:gd name="connsiteY4" fmla="*/ 1651323 h 6400866"/>
                <a:gd name="connsiteX5" fmla="*/ 4508153 w 5059801"/>
                <a:gd name="connsiteY5" fmla="*/ 1472997 h 6400866"/>
                <a:gd name="connsiteX6" fmla="*/ 4087711 w 5059801"/>
                <a:gd name="connsiteY6" fmla="*/ 1023560 h 6400866"/>
                <a:gd name="connsiteX7" fmla="*/ 3551285 w 5059801"/>
                <a:gd name="connsiteY7" fmla="*/ 655310 h 6400866"/>
                <a:gd name="connsiteX8" fmla="*/ 3225080 w 5059801"/>
                <a:gd name="connsiteY8" fmla="*/ 469011 h 6400866"/>
                <a:gd name="connsiteX9" fmla="*/ 3094598 w 5059801"/>
                <a:gd name="connsiteY9" fmla="*/ 358826 h 6400866"/>
                <a:gd name="connsiteX10" fmla="*/ 3040955 w 5059801"/>
                <a:gd name="connsiteY10" fmla="*/ 242117 h 6400866"/>
                <a:gd name="connsiteX11" fmla="*/ 2893800 w 5059801"/>
                <a:gd name="connsiteY11" fmla="*/ 1 h 6400866"/>
                <a:gd name="connsiteX12" fmla="*/ 2283435 w 5059801"/>
                <a:gd name="connsiteY12" fmla="*/ 544401 h 6400866"/>
                <a:gd name="connsiteX13" fmla="*/ 2023196 w 5059801"/>
                <a:gd name="connsiteY13" fmla="*/ 689381 h 6400866"/>
                <a:gd name="connsiteX14" fmla="*/ 1777455 w 5059801"/>
                <a:gd name="connsiteY14" fmla="*/ 603842 h 6400866"/>
                <a:gd name="connsiteX15" fmla="*/ 1631025 w 5059801"/>
                <a:gd name="connsiteY15" fmla="*/ 346503 h 6400866"/>
                <a:gd name="connsiteX16" fmla="*/ 1588981 w 5059801"/>
                <a:gd name="connsiteY16" fmla="*/ 471911 h 6400866"/>
                <a:gd name="connsiteX17" fmla="*/ 1392533 w 5059801"/>
                <a:gd name="connsiteY17" fmla="*/ 582095 h 6400866"/>
                <a:gd name="connsiteX18" fmla="*/ 861181 w 5059801"/>
                <a:gd name="connsiteY18" fmla="*/ 796666 h 6400866"/>
                <a:gd name="connsiteX19" fmla="*/ 609641 w 5059801"/>
                <a:gd name="connsiteY19" fmla="*/ 997463 h 6400866"/>
                <a:gd name="connsiteX20" fmla="*/ 487133 w 5059801"/>
                <a:gd name="connsiteY20" fmla="*/ 1312795 h 6400866"/>
                <a:gd name="connsiteX21" fmla="*/ 379123 w 5059801"/>
                <a:gd name="connsiteY21" fmla="*/ 2388546 h 6400866"/>
                <a:gd name="connsiteX22" fmla="*/ 250815 w 5059801"/>
                <a:gd name="connsiteY22" fmla="*/ 3831097 h 6400866"/>
                <a:gd name="connsiteX23" fmla="*/ 69590 w 5059801"/>
                <a:gd name="connsiteY23" fmla="*/ 5675242 h 6400866"/>
                <a:gd name="connsiteX24" fmla="*/ 0 w 5059801"/>
                <a:gd name="connsiteY24" fmla="*/ 6400867 h 6400866"/>
                <a:gd name="connsiteX25" fmla="*/ 210221 w 5059801"/>
                <a:gd name="connsiteY25" fmla="*/ 6365347 h 6400866"/>
                <a:gd name="connsiteX26" fmla="*/ 499456 w 5059801"/>
                <a:gd name="connsiteY26" fmla="*/ 6306630 h 6400866"/>
                <a:gd name="connsiteX27" fmla="*/ 1630300 w 5059801"/>
                <a:gd name="connsiteY27" fmla="*/ 6282708 h 6400866"/>
                <a:gd name="connsiteX28" fmla="*/ 3030806 w 5059801"/>
                <a:gd name="connsiteY28" fmla="*/ 6135554 h 6400866"/>
                <a:gd name="connsiteX29" fmla="*/ 3825297 w 5059801"/>
                <a:gd name="connsiteY29" fmla="*/ 5998548 h 6400866"/>
                <a:gd name="connsiteX30" fmla="*/ 4776366 w 5059801"/>
                <a:gd name="connsiteY30" fmla="*/ 5579555 h 6400866"/>
                <a:gd name="connsiteX31" fmla="*/ 5024281 w 5059801"/>
                <a:gd name="connsiteY31" fmla="*/ 5333090 h 6400866"/>
                <a:gd name="connsiteX32" fmla="*/ 5051827 w 5059801"/>
                <a:gd name="connsiteY32" fmla="*/ 4996011 h 6400866"/>
                <a:gd name="connsiteX33" fmla="*/ 2794489 w 5059801"/>
                <a:gd name="connsiteY33" fmla="*/ 140631 h 6400866"/>
                <a:gd name="connsiteX34" fmla="*/ 2794489 w 5059801"/>
                <a:gd name="connsiteY34" fmla="*/ 140631 h 6400866"/>
                <a:gd name="connsiteX35" fmla="*/ 2794489 w 5059801"/>
                <a:gd name="connsiteY35" fmla="*/ 140631 h 6400866"/>
                <a:gd name="connsiteX36" fmla="*/ 2794489 w 5059801"/>
                <a:gd name="connsiteY36" fmla="*/ 140631 h 6400866"/>
                <a:gd name="connsiteX37" fmla="*/ 2794489 w 5059801"/>
                <a:gd name="connsiteY37" fmla="*/ 140631 h 6400866"/>
                <a:gd name="connsiteX38" fmla="*/ 2486407 w 5059801"/>
                <a:gd name="connsiteY38" fmla="*/ 430591 h 6400866"/>
                <a:gd name="connsiteX39" fmla="*/ 2486407 w 5059801"/>
                <a:gd name="connsiteY39" fmla="*/ 430591 h 6400866"/>
                <a:gd name="connsiteX40" fmla="*/ 2486407 w 5059801"/>
                <a:gd name="connsiteY40" fmla="*/ 430591 h 6400866"/>
                <a:gd name="connsiteX41" fmla="*/ 2486407 w 5059801"/>
                <a:gd name="connsiteY41" fmla="*/ 430591 h 6400866"/>
                <a:gd name="connsiteX42" fmla="*/ 2486407 w 5059801"/>
                <a:gd name="connsiteY42" fmla="*/ 430591 h 6400866"/>
                <a:gd name="connsiteX43" fmla="*/ 2149328 w 5059801"/>
                <a:gd name="connsiteY43" fmla="*/ 654585 h 6400866"/>
                <a:gd name="connsiteX44" fmla="*/ 2149328 w 5059801"/>
                <a:gd name="connsiteY44" fmla="*/ 654585 h 6400866"/>
                <a:gd name="connsiteX45" fmla="*/ 2149328 w 5059801"/>
                <a:gd name="connsiteY45" fmla="*/ 654585 h 6400866"/>
                <a:gd name="connsiteX46" fmla="*/ 2149328 w 5059801"/>
                <a:gd name="connsiteY46" fmla="*/ 654585 h 6400866"/>
                <a:gd name="connsiteX47" fmla="*/ 2149328 w 5059801"/>
                <a:gd name="connsiteY47" fmla="*/ 654585 h 6400866"/>
                <a:gd name="connsiteX48" fmla="*/ 4440737 w 5059801"/>
                <a:gd name="connsiteY48" fmla="*/ 1407756 h 6400866"/>
                <a:gd name="connsiteX49" fmla="*/ 4440737 w 5059801"/>
                <a:gd name="connsiteY49" fmla="*/ 1407756 h 6400866"/>
                <a:gd name="connsiteX50" fmla="*/ 4440737 w 5059801"/>
                <a:gd name="connsiteY50" fmla="*/ 1407756 h 6400866"/>
                <a:gd name="connsiteX51" fmla="*/ 4440737 w 5059801"/>
                <a:gd name="connsiteY51" fmla="*/ 1407756 h 6400866"/>
                <a:gd name="connsiteX52" fmla="*/ 4721273 w 5059801"/>
                <a:gd name="connsiteY52" fmla="*/ 2992388 h 6400866"/>
                <a:gd name="connsiteX53" fmla="*/ 4720548 w 5059801"/>
                <a:gd name="connsiteY53" fmla="*/ 2993113 h 6400866"/>
                <a:gd name="connsiteX54" fmla="*/ 4720548 w 5059801"/>
                <a:gd name="connsiteY54" fmla="*/ 2993113 h 6400866"/>
                <a:gd name="connsiteX55" fmla="*/ 4719823 w 5059801"/>
                <a:gd name="connsiteY55" fmla="*/ 2992388 h 6400866"/>
                <a:gd name="connsiteX56" fmla="*/ 4721998 w 5059801"/>
                <a:gd name="connsiteY56" fmla="*/ 2990213 h 6400866"/>
                <a:gd name="connsiteX57" fmla="*/ 4721273 w 5059801"/>
                <a:gd name="connsiteY57" fmla="*/ 2992388 h 6400866"/>
                <a:gd name="connsiteX58" fmla="*/ 4721273 w 5059801"/>
                <a:gd name="connsiteY58" fmla="*/ 2917723 h 6400866"/>
                <a:gd name="connsiteX59" fmla="*/ 4721273 w 5059801"/>
                <a:gd name="connsiteY59" fmla="*/ 2917723 h 6400866"/>
                <a:gd name="connsiteX60" fmla="*/ 4721273 w 5059801"/>
                <a:gd name="connsiteY60" fmla="*/ 2917723 h 6400866"/>
                <a:gd name="connsiteX61" fmla="*/ 4721273 w 5059801"/>
                <a:gd name="connsiteY61" fmla="*/ 2917723 h 6400866"/>
                <a:gd name="connsiteX62" fmla="*/ 4721273 w 5059801"/>
                <a:gd name="connsiteY62" fmla="*/ 2917723 h 6400866"/>
                <a:gd name="connsiteX63" fmla="*/ 4721273 w 5059801"/>
                <a:gd name="connsiteY63" fmla="*/ 2917723 h 6400866"/>
                <a:gd name="connsiteX64" fmla="*/ 4721273 w 5059801"/>
                <a:gd name="connsiteY64" fmla="*/ 2917723 h 6400866"/>
                <a:gd name="connsiteX65" fmla="*/ 4732146 w 5059801"/>
                <a:gd name="connsiteY65" fmla="*/ 2787241 h 6400866"/>
                <a:gd name="connsiteX66" fmla="*/ 4731422 w 5059801"/>
                <a:gd name="connsiteY66" fmla="*/ 2792315 h 6400866"/>
                <a:gd name="connsiteX67" fmla="*/ 4732146 w 5059801"/>
                <a:gd name="connsiteY67" fmla="*/ 2783617 h 6400866"/>
                <a:gd name="connsiteX68" fmla="*/ 4732146 w 5059801"/>
                <a:gd name="connsiteY68" fmla="*/ 2787241 h 6400866"/>
                <a:gd name="connsiteX69" fmla="*/ 4735046 w 5059801"/>
                <a:gd name="connsiteY69" fmla="*/ 2702428 h 6400866"/>
                <a:gd name="connsiteX70" fmla="*/ 4735046 w 5059801"/>
                <a:gd name="connsiteY70" fmla="*/ 2702428 h 6400866"/>
                <a:gd name="connsiteX71" fmla="*/ 4735046 w 5059801"/>
                <a:gd name="connsiteY71" fmla="*/ 2702428 h 6400866"/>
                <a:gd name="connsiteX72" fmla="*/ 4735046 w 5059801"/>
                <a:gd name="connsiteY72" fmla="*/ 2702428 h 6400866"/>
                <a:gd name="connsiteX73" fmla="*/ 4736496 w 5059801"/>
                <a:gd name="connsiteY73" fmla="*/ 2813338 h 6400866"/>
                <a:gd name="connsiteX74" fmla="*/ 4735046 w 5059801"/>
                <a:gd name="connsiteY74" fmla="*/ 2808988 h 6400866"/>
                <a:gd name="connsiteX75" fmla="*/ 4735046 w 5059801"/>
                <a:gd name="connsiteY75" fmla="*/ 2808263 h 6400866"/>
                <a:gd name="connsiteX76" fmla="*/ 4736496 w 5059801"/>
                <a:gd name="connsiteY76" fmla="*/ 2809713 h 6400866"/>
                <a:gd name="connsiteX77" fmla="*/ 4736496 w 5059801"/>
                <a:gd name="connsiteY77" fmla="*/ 2813338 h 6400866"/>
                <a:gd name="connsiteX78" fmla="*/ 4740121 w 5059801"/>
                <a:gd name="connsiteY78" fmla="*/ 2992388 h 6400866"/>
                <a:gd name="connsiteX79" fmla="*/ 4740121 w 5059801"/>
                <a:gd name="connsiteY79" fmla="*/ 2992388 h 6400866"/>
                <a:gd name="connsiteX80" fmla="*/ 4740121 w 5059801"/>
                <a:gd name="connsiteY80" fmla="*/ 2992388 h 6400866"/>
                <a:gd name="connsiteX81" fmla="*/ 4740121 w 5059801"/>
                <a:gd name="connsiteY81" fmla="*/ 2992388 h 6400866"/>
                <a:gd name="connsiteX82" fmla="*/ 4740121 w 5059801"/>
                <a:gd name="connsiteY82" fmla="*/ 2992388 h 6400866"/>
                <a:gd name="connsiteX83" fmla="*/ 4777090 w 5059801"/>
                <a:gd name="connsiteY83" fmla="*/ 3591155 h 6400866"/>
                <a:gd name="connsiteX84" fmla="*/ 4777090 w 5059801"/>
                <a:gd name="connsiteY84" fmla="*/ 3591155 h 6400866"/>
                <a:gd name="connsiteX85" fmla="*/ 4777090 w 5059801"/>
                <a:gd name="connsiteY85" fmla="*/ 3591155 h 6400866"/>
                <a:gd name="connsiteX86" fmla="*/ 4777090 w 5059801"/>
                <a:gd name="connsiteY86" fmla="*/ 3591155 h 6400866"/>
                <a:gd name="connsiteX87" fmla="*/ 4777090 w 5059801"/>
                <a:gd name="connsiteY87" fmla="*/ 3591155 h 6400866"/>
                <a:gd name="connsiteX88" fmla="*/ 4777090 w 5059801"/>
                <a:gd name="connsiteY88" fmla="*/ 3591155 h 6400866"/>
                <a:gd name="connsiteX89" fmla="*/ 4777090 w 5059801"/>
                <a:gd name="connsiteY89" fmla="*/ 3591155 h 6400866"/>
                <a:gd name="connsiteX90" fmla="*/ 4795938 w 5059801"/>
                <a:gd name="connsiteY90" fmla="*/ 3591155 h 6400866"/>
                <a:gd name="connsiteX91" fmla="*/ 4795938 w 5059801"/>
                <a:gd name="connsiteY91" fmla="*/ 3591155 h 6400866"/>
                <a:gd name="connsiteX92" fmla="*/ 4795938 w 5059801"/>
                <a:gd name="connsiteY92" fmla="*/ 3591155 h 6400866"/>
                <a:gd name="connsiteX93" fmla="*/ 4795938 w 5059801"/>
                <a:gd name="connsiteY93" fmla="*/ 3591155 h 6400866"/>
                <a:gd name="connsiteX94" fmla="*/ 4795938 w 5059801"/>
                <a:gd name="connsiteY94" fmla="*/ 3591155 h 6400866"/>
                <a:gd name="connsiteX95" fmla="*/ 4796663 w 5059801"/>
                <a:gd name="connsiteY95" fmla="*/ 3591155 h 6400866"/>
                <a:gd name="connsiteX96" fmla="*/ 4795938 w 5059801"/>
                <a:gd name="connsiteY96" fmla="*/ 3591155 h 6400866"/>
                <a:gd name="connsiteX97" fmla="*/ 4805362 w 5059801"/>
                <a:gd name="connsiteY97" fmla="*/ 3540412 h 6400866"/>
                <a:gd name="connsiteX98" fmla="*/ 4804636 w 5059801"/>
                <a:gd name="connsiteY98" fmla="*/ 3541862 h 6400866"/>
                <a:gd name="connsiteX99" fmla="*/ 4806086 w 5059801"/>
                <a:gd name="connsiteY99" fmla="*/ 3538962 h 6400866"/>
                <a:gd name="connsiteX100" fmla="*/ 4805362 w 5059801"/>
                <a:gd name="connsiteY100" fmla="*/ 3540412 h 6400866"/>
                <a:gd name="connsiteX101" fmla="*/ 4908297 w 5059801"/>
                <a:gd name="connsiteY101" fmla="*/ 4034794 h 6400866"/>
                <a:gd name="connsiteX102" fmla="*/ 4908297 w 5059801"/>
                <a:gd name="connsiteY102" fmla="*/ 4034794 h 6400866"/>
                <a:gd name="connsiteX103" fmla="*/ 4908297 w 5059801"/>
                <a:gd name="connsiteY103" fmla="*/ 4034794 h 6400866"/>
                <a:gd name="connsiteX104" fmla="*/ 4908297 w 5059801"/>
                <a:gd name="connsiteY104" fmla="*/ 4034794 h 6400866"/>
                <a:gd name="connsiteX105" fmla="*/ 4920620 w 5059801"/>
                <a:gd name="connsiteY105" fmla="*/ 4244290 h 6400866"/>
                <a:gd name="connsiteX106" fmla="*/ 4922070 w 5059801"/>
                <a:gd name="connsiteY106" fmla="*/ 4240665 h 6400866"/>
                <a:gd name="connsiteX107" fmla="*/ 4922070 w 5059801"/>
                <a:gd name="connsiteY107" fmla="*/ 4240665 h 6400866"/>
                <a:gd name="connsiteX108" fmla="*/ 4920620 w 5059801"/>
                <a:gd name="connsiteY108" fmla="*/ 4244290 h 6400866"/>
                <a:gd name="connsiteX109" fmla="*/ 4945267 w 5059801"/>
                <a:gd name="connsiteY109" fmla="*/ 4264587 h 6400866"/>
                <a:gd name="connsiteX110" fmla="*/ 4945267 w 5059801"/>
                <a:gd name="connsiteY110" fmla="*/ 4264587 h 6400866"/>
                <a:gd name="connsiteX111" fmla="*/ 4945267 w 5059801"/>
                <a:gd name="connsiteY111" fmla="*/ 4264587 h 6400866"/>
                <a:gd name="connsiteX112" fmla="*/ 4945267 w 5059801"/>
                <a:gd name="connsiteY112" fmla="*/ 4264587 h 6400866"/>
                <a:gd name="connsiteX113" fmla="*/ 5001809 w 5059801"/>
                <a:gd name="connsiteY113" fmla="*/ 5293220 h 6400866"/>
                <a:gd name="connsiteX114" fmla="*/ 5001809 w 5059801"/>
                <a:gd name="connsiteY114" fmla="*/ 5293220 h 6400866"/>
                <a:gd name="connsiteX115" fmla="*/ 5001809 w 5059801"/>
                <a:gd name="connsiteY115" fmla="*/ 5293220 h 6400866"/>
                <a:gd name="connsiteX116" fmla="*/ 5001809 w 5059801"/>
                <a:gd name="connsiteY116" fmla="*/ 5293220 h 6400866"/>
                <a:gd name="connsiteX117" fmla="*/ 5001809 w 5059801"/>
                <a:gd name="connsiteY117" fmla="*/ 5293220 h 6400866"/>
                <a:gd name="connsiteX118" fmla="*/ 5015582 w 5059801"/>
                <a:gd name="connsiteY118" fmla="*/ 4677055 h 6400866"/>
                <a:gd name="connsiteX119" fmla="*/ 5012683 w 5059801"/>
                <a:gd name="connsiteY119" fmla="*/ 4676330 h 6400866"/>
                <a:gd name="connsiteX120" fmla="*/ 5015582 w 5059801"/>
                <a:gd name="connsiteY120" fmla="*/ 4676330 h 6400866"/>
                <a:gd name="connsiteX121" fmla="*/ 5015582 w 5059801"/>
                <a:gd name="connsiteY121" fmla="*/ 4669806 h 6400866"/>
                <a:gd name="connsiteX122" fmla="*/ 5017032 w 5059801"/>
                <a:gd name="connsiteY122" fmla="*/ 4674880 h 6400866"/>
                <a:gd name="connsiteX123" fmla="*/ 5015582 w 5059801"/>
                <a:gd name="connsiteY123" fmla="*/ 4677055 h 6400866"/>
                <a:gd name="connsiteX124" fmla="*/ 5015582 w 5059801"/>
                <a:gd name="connsiteY124" fmla="*/ 4677055 h 6400866"/>
                <a:gd name="connsiteX125" fmla="*/ 5031530 w 5059801"/>
                <a:gd name="connsiteY125" fmla="*/ 4777091 h 6400866"/>
                <a:gd name="connsiteX126" fmla="*/ 5032255 w 5059801"/>
                <a:gd name="connsiteY126" fmla="*/ 4772742 h 6400866"/>
                <a:gd name="connsiteX127" fmla="*/ 5033705 w 5059801"/>
                <a:gd name="connsiteY127" fmla="*/ 4779266 h 6400866"/>
                <a:gd name="connsiteX128" fmla="*/ 5031530 w 5059801"/>
                <a:gd name="connsiteY128" fmla="*/ 4777091 h 6400866"/>
                <a:gd name="connsiteX129" fmla="*/ 5034430 w 5059801"/>
                <a:gd name="connsiteY129" fmla="*/ 4779266 h 6400866"/>
                <a:gd name="connsiteX130" fmla="*/ 5034430 w 5059801"/>
                <a:gd name="connsiteY130" fmla="*/ 4779266 h 6400866"/>
                <a:gd name="connsiteX131" fmla="*/ 5034430 w 5059801"/>
                <a:gd name="connsiteY131" fmla="*/ 4779266 h 6400866"/>
                <a:gd name="connsiteX132" fmla="*/ 5034430 w 5059801"/>
                <a:gd name="connsiteY132" fmla="*/ 4741571 h 6400866"/>
                <a:gd name="connsiteX133" fmla="*/ 5034430 w 5059801"/>
                <a:gd name="connsiteY133" fmla="*/ 4741571 h 6400866"/>
                <a:gd name="connsiteX134" fmla="*/ 5034430 w 5059801"/>
                <a:gd name="connsiteY134" fmla="*/ 4741571 h 6400866"/>
                <a:gd name="connsiteX135" fmla="*/ 5034430 w 5059801"/>
                <a:gd name="connsiteY135" fmla="*/ 4741571 h 6400866"/>
                <a:gd name="connsiteX136" fmla="*/ 5034430 w 5059801"/>
                <a:gd name="connsiteY136" fmla="*/ 4741571 h 640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5059801" h="6400866">
                  <a:moveTo>
                    <a:pt x="5051827" y="4996011"/>
                  </a:moveTo>
                  <a:cubicBezTo>
                    <a:pt x="4988761" y="4654583"/>
                    <a:pt x="4933669" y="4291408"/>
                    <a:pt x="4874227" y="3944906"/>
                  </a:cubicBezTo>
                  <a:cubicBezTo>
                    <a:pt x="4814060" y="3593330"/>
                    <a:pt x="4766942" y="3249727"/>
                    <a:pt x="4740121" y="2893801"/>
                  </a:cubicBezTo>
                  <a:cubicBezTo>
                    <a:pt x="4718374" y="2674157"/>
                    <a:pt x="4745920" y="2433490"/>
                    <a:pt x="4693002" y="2219644"/>
                  </a:cubicBezTo>
                  <a:cubicBezTo>
                    <a:pt x="4649508" y="2044219"/>
                    <a:pt x="4669805" y="1819500"/>
                    <a:pt x="4598040" y="1651323"/>
                  </a:cubicBezTo>
                  <a:cubicBezTo>
                    <a:pt x="4574118" y="1594781"/>
                    <a:pt x="4547297" y="1521566"/>
                    <a:pt x="4508153" y="1472997"/>
                  </a:cubicBezTo>
                  <a:cubicBezTo>
                    <a:pt x="4366797" y="1295397"/>
                    <a:pt x="4269660" y="1155491"/>
                    <a:pt x="4087711" y="1023560"/>
                  </a:cubicBezTo>
                  <a:cubicBezTo>
                    <a:pt x="4000723" y="960493"/>
                    <a:pt x="3652771" y="728525"/>
                    <a:pt x="3551285" y="655310"/>
                  </a:cubicBezTo>
                  <a:cubicBezTo>
                    <a:pt x="3478795" y="603118"/>
                    <a:pt x="3349762" y="530628"/>
                    <a:pt x="3225080" y="469011"/>
                  </a:cubicBezTo>
                  <a:cubicBezTo>
                    <a:pt x="3167812" y="442915"/>
                    <a:pt x="3119969" y="400146"/>
                    <a:pt x="3094598" y="358826"/>
                  </a:cubicBezTo>
                  <a:cubicBezTo>
                    <a:pt x="3073575" y="322581"/>
                    <a:pt x="3040955" y="242842"/>
                    <a:pt x="3040955" y="242117"/>
                  </a:cubicBezTo>
                  <a:cubicBezTo>
                    <a:pt x="3003985" y="140631"/>
                    <a:pt x="2915547" y="726"/>
                    <a:pt x="2893800" y="1"/>
                  </a:cubicBezTo>
                  <a:cubicBezTo>
                    <a:pt x="2859005" y="-724"/>
                    <a:pt x="2347226" y="505981"/>
                    <a:pt x="2283435" y="544401"/>
                  </a:cubicBezTo>
                  <a:cubicBezTo>
                    <a:pt x="2199346" y="595869"/>
                    <a:pt x="2116708" y="656035"/>
                    <a:pt x="2023196" y="689381"/>
                  </a:cubicBezTo>
                  <a:cubicBezTo>
                    <a:pt x="1920985" y="725626"/>
                    <a:pt x="1848495" y="674883"/>
                    <a:pt x="1777455" y="603842"/>
                  </a:cubicBezTo>
                  <a:cubicBezTo>
                    <a:pt x="1741210" y="567597"/>
                    <a:pt x="1647697" y="356652"/>
                    <a:pt x="1631025" y="346503"/>
                  </a:cubicBezTo>
                  <a:cubicBezTo>
                    <a:pt x="1652772" y="360276"/>
                    <a:pt x="1598404" y="458138"/>
                    <a:pt x="1588981" y="471911"/>
                  </a:cubicBezTo>
                  <a:cubicBezTo>
                    <a:pt x="1542587" y="537152"/>
                    <a:pt x="1467197" y="551650"/>
                    <a:pt x="1392533" y="582095"/>
                  </a:cubicBezTo>
                  <a:cubicBezTo>
                    <a:pt x="1215657" y="653861"/>
                    <a:pt x="1038057" y="726351"/>
                    <a:pt x="861181" y="796666"/>
                  </a:cubicBezTo>
                  <a:cubicBezTo>
                    <a:pt x="756795" y="838710"/>
                    <a:pt x="674157" y="907576"/>
                    <a:pt x="609641" y="997463"/>
                  </a:cubicBezTo>
                  <a:cubicBezTo>
                    <a:pt x="541500" y="1091700"/>
                    <a:pt x="510330" y="1200435"/>
                    <a:pt x="487133" y="1312795"/>
                  </a:cubicBezTo>
                  <a:cubicBezTo>
                    <a:pt x="414643" y="1663646"/>
                    <a:pt x="409568" y="2032620"/>
                    <a:pt x="379123" y="2388546"/>
                  </a:cubicBezTo>
                  <a:cubicBezTo>
                    <a:pt x="337803" y="2869880"/>
                    <a:pt x="296484" y="3350488"/>
                    <a:pt x="250815" y="3831097"/>
                  </a:cubicBezTo>
                  <a:cubicBezTo>
                    <a:pt x="244291" y="3899237"/>
                    <a:pt x="84088" y="5525913"/>
                    <a:pt x="69590" y="5675242"/>
                  </a:cubicBezTo>
                  <a:cubicBezTo>
                    <a:pt x="59442" y="5773829"/>
                    <a:pt x="2900" y="6257337"/>
                    <a:pt x="0" y="6400867"/>
                  </a:cubicBezTo>
                  <a:cubicBezTo>
                    <a:pt x="0" y="6409566"/>
                    <a:pt x="193548" y="6370422"/>
                    <a:pt x="210221" y="6365347"/>
                  </a:cubicBezTo>
                  <a:cubicBezTo>
                    <a:pt x="284161" y="6342150"/>
                    <a:pt x="442189" y="6357373"/>
                    <a:pt x="499456" y="6306630"/>
                  </a:cubicBezTo>
                  <a:cubicBezTo>
                    <a:pt x="550924" y="6260961"/>
                    <a:pt x="1532438" y="6270385"/>
                    <a:pt x="1630300" y="6282708"/>
                  </a:cubicBezTo>
                  <a:cubicBezTo>
                    <a:pt x="1899238" y="6315329"/>
                    <a:pt x="2762593" y="6181948"/>
                    <a:pt x="3030806" y="6135554"/>
                  </a:cubicBezTo>
                  <a:cubicBezTo>
                    <a:pt x="3309168" y="6087711"/>
                    <a:pt x="3541136" y="6053640"/>
                    <a:pt x="3825297" y="5998548"/>
                  </a:cubicBezTo>
                  <a:cubicBezTo>
                    <a:pt x="4197170" y="5926058"/>
                    <a:pt x="4711125" y="5621600"/>
                    <a:pt x="4776366" y="5579555"/>
                  </a:cubicBezTo>
                  <a:cubicBezTo>
                    <a:pt x="4845956" y="5534612"/>
                    <a:pt x="4995285" y="5390357"/>
                    <a:pt x="5024281" y="5333090"/>
                  </a:cubicBezTo>
                  <a:cubicBezTo>
                    <a:pt x="5059076" y="5262774"/>
                    <a:pt x="5073574" y="5112720"/>
                    <a:pt x="5051827" y="4996011"/>
                  </a:cubicBezTo>
                  <a:close/>
                  <a:moveTo>
                    <a:pt x="2794489" y="140631"/>
                  </a:move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4489" y="140631"/>
                    <a:pt x="2794489" y="140631"/>
                    <a:pt x="2794489" y="140631"/>
                  </a:cubicBezTo>
                  <a:close/>
                  <a:moveTo>
                    <a:pt x="2486407" y="430591"/>
                  </a:move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lose/>
                  <a:moveTo>
                    <a:pt x="2149328" y="654585"/>
                  </a:move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lose/>
                  <a:moveTo>
                    <a:pt x="4440737" y="1407756"/>
                  </a:move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lose/>
                  <a:moveTo>
                    <a:pt x="4721273" y="2992388"/>
                  </a:moveTo>
                  <a:cubicBezTo>
                    <a:pt x="4721273" y="2992388"/>
                    <a:pt x="4720548" y="2993113"/>
                    <a:pt x="4720548" y="2993113"/>
                  </a:cubicBezTo>
                  <a:cubicBezTo>
                    <a:pt x="4720548" y="2993113"/>
                    <a:pt x="4720548" y="2993113"/>
                    <a:pt x="4720548" y="2993113"/>
                  </a:cubicBezTo>
                  <a:cubicBezTo>
                    <a:pt x="4720548" y="2993113"/>
                    <a:pt x="4719823" y="2993113"/>
                    <a:pt x="4719823" y="2992388"/>
                  </a:cubicBezTo>
                  <a:cubicBezTo>
                    <a:pt x="4720548" y="2991663"/>
                    <a:pt x="4721273" y="2990938"/>
                    <a:pt x="4721998" y="2990213"/>
                  </a:cubicBezTo>
                  <a:cubicBezTo>
                    <a:pt x="4721273" y="2991663"/>
                    <a:pt x="4721273" y="2991663"/>
                    <a:pt x="4721273" y="2992388"/>
                  </a:cubicBezTo>
                  <a:close/>
                  <a:moveTo>
                    <a:pt x="4721273" y="2917723"/>
                  </a:move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lose/>
                  <a:moveTo>
                    <a:pt x="4732146" y="2787241"/>
                  </a:moveTo>
                  <a:cubicBezTo>
                    <a:pt x="4732146" y="2788691"/>
                    <a:pt x="4731422" y="2790866"/>
                    <a:pt x="4731422" y="2792315"/>
                  </a:cubicBezTo>
                  <a:cubicBezTo>
                    <a:pt x="4731422" y="2788691"/>
                    <a:pt x="4731422" y="2785791"/>
                    <a:pt x="4732146" y="2783617"/>
                  </a:cubicBezTo>
                  <a:cubicBezTo>
                    <a:pt x="4732146" y="2784342"/>
                    <a:pt x="4732146" y="2785791"/>
                    <a:pt x="4732146" y="2787241"/>
                  </a:cubicBezTo>
                  <a:close/>
                  <a:moveTo>
                    <a:pt x="4735046" y="2702428"/>
                  </a:move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lose/>
                  <a:moveTo>
                    <a:pt x="4736496" y="2813338"/>
                  </a:moveTo>
                  <a:cubicBezTo>
                    <a:pt x="4735771" y="2811888"/>
                    <a:pt x="4735771" y="2810438"/>
                    <a:pt x="4735046" y="2808988"/>
                  </a:cubicBezTo>
                  <a:cubicBezTo>
                    <a:pt x="4735046" y="2808988"/>
                    <a:pt x="4735046" y="2808263"/>
                    <a:pt x="4735046" y="2808263"/>
                  </a:cubicBezTo>
                  <a:cubicBezTo>
                    <a:pt x="4735046" y="2808988"/>
                    <a:pt x="4735771" y="2809713"/>
                    <a:pt x="4736496" y="2809713"/>
                  </a:cubicBezTo>
                  <a:cubicBezTo>
                    <a:pt x="4739395" y="2807538"/>
                    <a:pt x="4736496" y="2811888"/>
                    <a:pt x="4736496" y="2813338"/>
                  </a:cubicBezTo>
                  <a:close/>
                  <a:moveTo>
                    <a:pt x="4740121" y="2992388"/>
                  </a:move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lose/>
                  <a:moveTo>
                    <a:pt x="4777090" y="3591155"/>
                  </a:move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lose/>
                  <a:moveTo>
                    <a:pt x="4795938" y="3591155"/>
                  </a:move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0430"/>
                    <a:pt x="4795938" y="3591155"/>
                  </a:cubicBezTo>
                  <a:cubicBezTo>
                    <a:pt x="4795938" y="3591155"/>
                    <a:pt x="4796663" y="3591155"/>
                    <a:pt x="4796663" y="3591155"/>
                  </a:cubicBezTo>
                  <a:cubicBezTo>
                    <a:pt x="4796663" y="3591155"/>
                    <a:pt x="4795938" y="3591155"/>
                    <a:pt x="4795938" y="3591155"/>
                  </a:cubicBezTo>
                  <a:close/>
                  <a:moveTo>
                    <a:pt x="4805362" y="3540412"/>
                  </a:moveTo>
                  <a:cubicBezTo>
                    <a:pt x="4805362" y="3541137"/>
                    <a:pt x="4804636" y="3541137"/>
                    <a:pt x="4804636" y="3541862"/>
                  </a:cubicBezTo>
                  <a:cubicBezTo>
                    <a:pt x="4805362" y="3541137"/>
                    <a:pt x="4805362" y="3539687"/>
                    <a:pt x="4806086" y="3538962"/>
                  </a:cubicBezTo>
                  <a:cubicBezTo>
                    <a:pt x="4805362" y="3538962"/>
                    <a:pt x="4805362" y="3539687"/>
                    <a:pt x="4805362" y="3540412"/>
                  </a:cubicBezTo>
                  <a:close/>
                  <a:moveTo>
                    <a:pt x="4908297" y="4034794"/>
                  </a:move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lose/>
                  <a:moveTo>
                    <a:pt x="4920620" y="4244290"/>
                  </a:moveTo>
                  <a:cubicBezTo>
                    <a:pt x="4921346" y="4242840"/>
                    <a:pt x="4921346" y="4242115"/>
                    <a:pt x="4922070" y="4240665"/>
                  </a:cubicBezTo>
                  <a:cubicBezTo>
                    <a:pt x="4922070" y="4240665"/>
                    <a:pt x="4922070" y="4240665"/>
                    <a:pt x="4922070" y="4240665"/>
                  </a:cubicBezTo>
                  <a:cubicBezTo>
                    <a:pt x="4921346" y="4242115"/>
                    <a:pt x="4920620" y="4242840"/>
                    <a:pt x="4920620" y="4244290"/>
                  </a:cubicBezTo>
                  <a:close/>
                  <a:moveTo>
                    <a:pt x="4945267" y="4264587"/>
                  </a:move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lose/>
                  <a:moveTo>
                    <a:pt x="5001809" y="5293220"/>
                  </a:moveTo>
                  <a:cubicBezTo>
                    <a:pt x="5001809" y="5293220"/>
                    <a:pt x="5001809" y="5293220"/>
                    <a:pt x="5001809" y="5293220"/>
                  </a:cubicBezTo>
                  <a:cubicBezTo>
                    <a:pt x="5001809" y="5292495"/>
                    <a:pt x="5001809" y="5292495"/>
                    <a:pt x="5001809" y="5293220"/>
                  </a:cubicBezTo>
                  <a:cubicBezTo>
                    <a:pt x="5001809" y="5292495"/>
                    <a:pt x="5001809" y="5293220"/>
                    <a:pt x="5001809" y="5293220"/>
                  </a:cubicBezTo>
                  <a:cubicBezTo>
                    <a:pt x="5001809" y="5293220"/>
                    <a:pt x="5001809" y="5293220"/>
                    <a:pt x="5001809" y="5293220"/>
                  </a:cubicBezTo>
                  <a:close/>
                  <a:moveTo>
                    <a:pt x="5015582" y="4677055"/>
                  </a:moveTo>
                  <a:cubicBezTo>
                    <a:pt x="5014857" y="4677055"/>
                    <a:pt x="5013408" y="4676330"/>
                    <a:pt x="5012683" y="4676330"/>
                  </a:cubicBezTo>
                  <a:cubicBezTo>
                    <a:pt x="5013408" y="4676330"/>
                    <a:pt x="5014133" y="4676330"/>
                    <a:pt x="5015582" y="4676330"/>
                  </a:cubicBezTo>
                  <a:cubicBezTo>
                    <a:pt x="5014857" y="4674156"/>
                    <a:pt x="5014857" y="4671981"/>
                    <a:pt x="5015582" y="4669806"/>
                  </a:cubicBezTo>
                  <a:cubicBezTo>
                    <a:pt x="5016307" y="4670531"/>
                    <a:pt x="5017032" y="4672706"/>
                    <a:pt x="5017032" y="4674880"/>
                  </a:cubicBezTo>
                  <a:cubicBezTo>
                    <a:pt x="5016307" y="4675605"/>
                    <a:pt x="5016307" y="4676330"/>
                    <a:pt x="5015582" y="4677055"/>
                  </a:cubicBezTo>
                  <a:cubicBezTo>
                    <a:pt x="5015582" y="4676330"/>
                    <a:pt x="5015582" y="4676330"/>
                    <a:pt x="5015582" y="4677055"/>
                  </a:cubicBezTo>
                  <a:close/>
                  <a:moveTo>
                    <a:pt x="5031530" y="4777091"/>
                  </a:moveTo>
                  <a:cubicBezTo>
                    <a:pt x="5032255" y="4775642"/>
                    <a:pt x="5032255" y="4774192"/>
                    <a:pt x="5032255" y="4772742"/>
                  </a:cubicBezTo>
                  <a:cubicBezTo>
                    <a:pt x="5032980" y="4774917"/>
                    <a:pt x="5032980" y="4777091"/>
                    <a:pt x="5033705" y="4779266"/>
                  </a:cubicBezTo>
                  <a:cubicBezTo>
                    <a:pt x="5032980" y="4779991"/>
                    <a:pt x="5031530" y="4779266"/>
                    <a:pt x="5031530" y="4777091"/>
                  </a:cubicBezTo>
                  <a:close/>
                  <a:moveTo>
                    <a:pt x="5034430" y="4779266"/>
                  </a:moveTo>
                  <a:cubicBezTo>
                    <a:pt x="5034430" y="4778541"/>
                    <a:pt x="5034430" y="4778541"/>
                    <a:pt x="5034430" y="4779266"/>
                  </a:cubicBezTo>
                  <a:cubicBezTo>
                    <a:pt x="5034430" y="4778541"/>
                    <a:pt x="5034430" y="4778541"/>
                    <a:pt x="5034430" y="4779266"/>
                  </a:cubicBezTo>
                  <a:close/>
                  <a:moveTo>
                    <a:pt x="5034430" y="4741571"/>
                  </a:move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0846"/>
                    <a:pt x="5034430" y="4740846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2BFAF8-AE4F-496A-AAF6-B453C6371285}"/>
                </a:ext>
              </a:extLst>
            </p:cNvPr>
            <p:cNvSpPr/>
            <p:nvPr/>
          </p:nvSpPr>
          <p:spPr>
            <a:xfrm>
              <a:off x="6895854" y="5916942"/>
              <a:ext cx="3878214" cy="935121"/>
            </a:xfrm>
            <a:custGeom>
              <a:avLst/>
              <a:gdLst>
                <a:gd name="connsiteX0" fmla="*/ 3882436 w 3878214"/>
                <a:gd name="connsiteY0" fmla="*/ 938158 h 935120"/>
                <a:gd name="connsiteX1" fmla="*/ 3857065 w 3878214"/>
                <a:gd name="connsiteY1" fmla="*/ 938883 h 935120"/>
                <a:gd name="connsiteX2" fmla="*/ 2057863 w 3878214"/>
                <a:gd name="connsiteY2" fmla="*/ 938883 h 935120"/>
                <a:gd name="connsiteX3" fmla="*/ 249963 w 3878214"/>
                <a:gd name="connsiteY3" fmla="*/ 938883 h 935120"/>
                <a:gd name="connsiteX4" fmla="*/ 96284 w 3878214"/>
                <a:gd name="connsiteY4" fmla="*/ 938883 h 935120"/>
                <a:gd name="connsiteX5" fmla="*/ 15820 w 3878214"/>
                <a:gd name="connsiteY5" fmla="*/ 923660 h 935120"/>
                <a:gd name="connsiteX6" fmla="*/ 93385 w 3878214"/>
                <a:gd name="connsiteY6" fmla="*/ 647473 h 935120"/>
                <a:gd name="connsiteX7" fmla="*/ 408716 w 3878214"/>
                <a:gd name="connsiteY7" fmla="*/ 372011 h 935120"/>
                <a:gd name="connsiteX8" fmla="*/ 518901 w 3878214"/>
                <a:gd name="connsiteY8" fmla="*/ 161791 h 935120"/>
                <a:gd name="connsiteX9" fmla="*/ 537748 w 3878214"/>
                <a:gd name="connsiteY9" fmla="*/ 43632 h 935120"/>
                <a:gd name="connsiteX10" fmla="*/ 572544 w 3878214"/>
                <a:gd name="connsiteY10" fmla="*/ 16086 h 935120"/>
                <a:gd name="connsiteX11" fmla="*/ 642859 w 3878214"/>
                <a:gd name="connsiteY11" fmla="*/ 142218 h 935120"/>
                <a:gd name="connsiteX12" fmla="*/ 765367 w 3878214"/>
                <a:gd name="connsiteY12" fmla="*/ 363313 h 935120"/>
                <a:gd name="connsiteX13" fmla="*/ 913971 w 3878214"/>
                <a:gd name="connsiteY13" fmla="*/ 342291 h 935120"/>
                <a:gd name="connsiteX14" fmla="*/ 1066200 w 3878214"/>
                <a:gd name="connsiteY14" fmla="*/ 269801 h 935120"/>
                <a:gd name="connsiteX15" fmla="*/ 1874464 w 3878214"/>
                <a:gd name="connsiteY15" fmla="*/ 358238 h 935120"/>
                <a:gd name="connsiteX16" fmla="*/ 2731295 w 3878214"/>
                <a:gd name="connsiteY16" fmla="*/ 295172 h 935120"/>
                <a:gd name="connsiteX17" fmla="*/ 3751954 w 3878214"/>
                <a:gd name="connsiteY17" fmla="*/ 121921 h 935120"/>
                <a:gd name="connsiteX18" fmla="*/ 3767902 w 3878214"/>
                <a:gd name="connsiteY18" fmla="*/ 135694 h 935120"/>
                <a:gd name="connsiteX19" fmla="*/ 3883886 w 3878214"/>
                <a:gd name="connsiteY19" fmla="*/ 933084 h 935120"/>
                <a:gd name="connsiteX20" fmla="*/ 3882436 w 3878214"/>
                <a:gd name="connsiteY20" fmla="*/ 938158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78214" h="935120">
                  <a:moveTo>
                    <a:pt x="3882436" y="938158"/>
                  </a:moveTo>
                  <a:cubicBezTo>
                    <a:pt x="3873738" y="938158"/>
                    <a:pt x="3865039" y="938883"/>
                    <a:pt x="3857065" y="938883"/>
                  </a:cubicBezTo>
                  <a:cubicBezTo>
                    <a:pt x="3257573" y="938883"/>
                    <a:pt x="2657356" y="938883"/>
                    <a:pt x="2057863" y="938883"/>
                  </a:cubicBezTo>
                  <a:cubicBezTo>
                    <a:pt x="1455472" y="938883"/>
                    <a:pt x="852355" y="938883"/>
                    <a:pt x="249963" y="938883"/>
                  </a:cubicBezTo>
                  <a:cubicBezTo>
                    <a:pt x="198495" y="938883"/>
                    <a:pt x="147752" y="938883"/>
                    <a:pt x="96284" y="938883"/>
                  </a:cubicBezTo>
                  <a:cubicBezTo>
                    <a:pt x="69463" y="938883"/>
                    <a:pt x="33943" y="949032"/>
                    <a:pt x="15820" y="923660"/>
                  </a:cubicBezTo>
                  <a:cubicBezTo>
                    <a:pt x="-35647" y="852620"/>
                    <a:pt x="51340" y="701841"/>
                    <a:pt x="93385" y="647473"/>
                  </a:cubicBezTo>
                  <a:cubicBezTo>
                    <a:pt x="178198" y="535839"/>
                    <a:pt x="302156" y="460449"/>
                    <a:pt x="408716" y="372011"/>
                  </a:cubicBezTo>
                  <a:cubicBezTo>
                    <a:pt x="472507" y="319094"/>
                    <a:pt x="502228" y="241529"/>
                    <a:pt x="518901" y="161791"/>
                  </a:cubicBezTo>
                  <a:cubicBezTo>
                    <a:pt x="526875" y="122646"/>
                    <a:pt x="531949" y="83501"/>
                    <a:pt x="537748" y="43632"/>
                  </a:cubicBezTo>
                  <a:cubicBezTo>
                    <a:pt x="543548" y="3037"/>
                    <a:pt x="547897" y="-15810"/>
                    <a:pt x="572544" y="16086"/>
                  </a:cubicBezTo>
                  <a:cubicBezTo>
                    <a:pt x="600815" y="53056"/>
                    <a:pt x="620387" y="101624"/>
                    <a:pt x="642859" y="142218"/>
                  </a:cubicBezTo>
                  <a:cubicBezTo>
                    <a:pt x="681278" y="211084"/>
                    <a:pt x="714624" y="303871"/>
                    <a:pt x="765367" y="363313"/>
                  </a:cubicBezTo>
                  <a:cubicBezTo>
                    <a:pt x="798712" y="402457"/>
                    <a:pt x="879901" y="358963"/>
                    <a:pt x="913971" y="342291"/>
                  </a:cubicBezTo>
                  <a:cubicBezTo>
                    <a:pt x="943692" y="327793"/>
                    <a:pt x="1032855" y="256752"/>
                    <a:pt x="1066200" y="269801"/>
                  </a:cubicBezTo>
                  <a:cubicBezTo>
                    <a:pt x="1322815" y="372011"/>
                    <a:pt x="1603351" y="361138"/>
                    <a:pt x="1874464" y="358238"/>
                  </a:cubicBezTo>
                  <a:cubicBezTo>
                    <a:pt x="2159349" y="355339"/>
                    <a:pt x="2446410" y="319819"/>
                    <a:pt x="2731295" y="295172"/>
                  </a:cubicBezTo>
                  <a:cubicBezTo>
                    <a:pt x="3076348" y="265451"/>
                    <a:pt x="3410527" y="169040"/>
                    <a:pt x="3751954" y="121921"/>
                  </a:cubicBezTo>
                  <a:cubicBezTo>
                    <a:pt x="3764278" y="120471"/>
                    <a:pt x="3770077" y="118297"/>
                    <a:pt x="3767902" y="135694"/>
                  </a:cubicBezTo>
                  <a:cubicBezTo>
                    <a:pt x="3733832" y="406082"/>
                    <a:pt x="3817195" y="673570"/>
                    <a:pt x="3883886" y="933084"/>
                  </a:cubicBezTo>
                  <a:cubicBezTo>
                    <a:pt x="3882436" y="934534"/>
                    <a:pt x="3882436" y="935984"/>
                    <a:pt x="3882436" y="938158"/>
                  </a:cubicBez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57D906A-4617-40A3-A93A-96D1A97336F4}"/>
                </a:ext>
              </a:extLst>
            </p:cNvPr>
            <p:cNvSpPr/>
            <p:nvPr/>
          </p:nvSpPr>
          <p:spPr>
            <a:xfrm>
              <a:off x="7855494" y="6214289"/>
              <a:ext cx="36245" cy="14498"/>
            </a:xfrm>
            <a:custGeom>
              <a:avLst/>
              <a:gdLst>
                <a:gd name="connsiteX0" fmla="*/ 0 w 36244"/>
                <a:gd name="connsiteY0" fmla="*/ 18847 h 14497"/>
                <a:gd name="connsiteX1" fmla="*/ 42769 w 36244"/>
                <a:gd name="connsiteY1" fmla="*/ 0 h 14497"/>
                <a:gd name="connsiteX2" fmla="*/ 0 w 36244"/>
                <a:gd name="connsiteY2" fmla="*/ 18847 h 1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4" h="14497">
                  <a:moveTo>
                    <a:pt x="0" y="18847"/>
                  </a:moveTo>
                  <a:cubicBezTo>
                    <a:pt x="12323" y="9424"/>
                    <a:pt x="26821" y="2175"/>
                    <a:pt x="42769" y="0"/>
                  </a:cubicBezTo>
                  <a:cubicBezTo>
                    <a:pt x="30446" y="10873"/>
                    <a:pt x="16673" y="18847"/>
                    <a:pt x="0" y="18847"/>
                  </a:cubicBezTo>
                  <a:close/>
                </a:path>
              </a:pathLst>
            </a:custGeom>
            <a:solidFill>
              <a:srgbClr val="071D3C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C6799A8-A868-4F60-9F39-C1A44F9F8F8E}"/>
                </a:ext>
              </a:extLst>
            </p:cNvPr>
            <p:cNvSpPr/>
            <p:nvPr/>
          </p:nvSpPr>
          <p:spPr>
            <a:xfrm>
              <a:off x="8369448" y="6265374"/>
              <a:ext cx="50743" cy="7249"/>
            </a:xfrm>
            <a:custGeom>
              <a:avLst/>
              <a:gdLst>
                <a:gd name="connsiteX0" fmla="*/ 0 w 50742"/>
                <a:gd name="connsiteY0" fmla="*/ 1108 h 0"/>
                <a:gd name="connsiteX1" fmla="*/ 57267 w 50742"/>
                <a:gd name="connsiteY1" fmla="*/ 6182 h 0"/>
                <a:gd name="connsiteX2" fmla="*/ 0 w 50742"/>
                <a:gd name="connsiteY2" fmla="*/ 11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42">
                  <a:moveTo>
                    <a:pt x="0" y="1108"/>
                  </a:moveTo>
                  <a:cubicBezTo>
                    <a:pt x="18847" y="3283"/>
                    <a:pt x="39145" y="-5416"/>
                    <a:pt x="57267" y="6182"/>
                  </a:cubicBezTo>
                  <a:cubicBezTo>
                    <a:pt x="37695" y="5457"/>
                    <a:pt x="18847" y="6182"/>
                    <a:pt x="0" y="1108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37C97E-95EA-4B59-AE3A-2186D215B359}"/>
                </a:ext>
              </a:extLst>
            </p:cNvPr>
            <p:cNvSpPr/>
            <p:nvPr/>
          </p:nvSpPr>
          <p:spPr>
            <a:xfrm>
              <a:off x="8425990" y="6270625"/>
              <a:ext cx="43494" cy="7249"/>
            </a:xfrm>
            <a:custGeom>
              <a:avLst/>
              <a:gdLst>
                <a:gd name="connsiteX0" fmla="*/ 0 w 43493"/>
                <a:gd name="connsiteY0" fmla="*/ 931 h 0"/>
                <a:gd name="connsiteX1" fmla="*/ 47118 w 43493"/>
                <a:gd name="connsiteY1" fmla="*/ 4556 h 0"/>
                <a:gd name="connsiteX2" fmla="*/ 0 w 43493"/>
                <a:gd name="connsiteY2" fmla="*/ 9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93">
                  <a:moveTo>
                    <a:pt x="0" y="931"/>
                  </a:moveTo>
                  <a:cubicBezTo>
                    <a:pt x="15948" y="1656"/>
                    <a:pt x="31896" y="-3418"/>
                    <a:pt x="47118" y="4556"/>
                  </a:cubicBezTo>
                  <a:cubicBezTo>
                    <a:pt x="31171" y="4556"/>
                    <a:pt x="15223" y="6731"/>
                    <a:pt x="0" y="931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3FC210-890F-45D7-A2C1-E723581417CA}"/>
                </a:ext>
              </a:extLst>
            </p:cNvPr>
            <p:cNvSpPr/>
            <p:nvPr/>
          </p:nvSpPr>
          <p:spPr>
            <a:xfrm>
              <a:off x="7664548" y="6303452"/>
              <a:ext cx="21747" cy="7249"/>
            </a:xfrm>
            <a:custGeom>
              <a:avLst/>
              <a:gdLst>
                <a:gd name="connsiteX0" fmla="*/ 297 w 21746"/>
                <a:gd name="connsiteY0" fmla="*/ 0 h 7248"/>
                <a:gd name="connsiteX1" fmla="*/ 23494 w 21746"/>
                <a:gd name="connsiteY1" fmla="*/ 5074 h 7248"/>
                <a:gd name="connsiteX2" fmla="*/ 7546 w 21746"/>
                <a:gd name="connsiteY2" fmla="*/ 13773 h 7248"/>
                <a:gd name="connsiteX3" fmla="*/ 297 w 21746"/>
                <a:gd name="connsiteY3" fmla="*/ 0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46" h="7248">
                  <a:moveTo>
                    <a:pt x="297" y="0"/>
                  </a:moveTo>
                  <a:cubicBezTo>
                    <a:pt x="6821" y="7249"/>
                    <a:pt x="15520" y="5799"/>
                    <a:pt x="23494" y="5074"/>
                  </a:cubicBezTo>
                  <a:cubicBezTo>
                    <a:pt x="20594" y="12323"/>
                    <a:pt x="14795" y="15223"/>
                    <a:pt x="7546" y="13773"/>
                  </a:cubicBezTo>
                  <a:cubicBezTo>
                    <a:pt x="-428" y="12323"/>
                    <a:pt x="-428" y="5799"/>
                    <a:pt x="297" y="0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F7DC3B-30E8-4838-B4FA-E9A7310C5D72}"/>
                </a:ext>
              </a:extLst>
            </p:cNvPr>
            <p:cNvSpPr/>
            <p:nvPr/>
          </p:nvSpPr>
          <p:spPr>
            <a:xfrm>
              <a:off x="7688042" y="6299748"/>
              <a:ext cx="14498" cy="7249"/>
            </a:xfrm>
            <a:custGeom>
              <a:avLst/>
              <a:gdLst>
                <a:gd name="connsiteX0" fmla="*/ 0 w 14497"/>
                <a:gd name="connsiteY0" fmla="*/ 8778 h 7248"/>
                <a:gd name="connsiteX1" fmla="*/ 18847 w 14497"/>
                <a:gd name="connsiteY1" fmla="*/ 79 h 7248"/>
                <a:gd name="connsiteX2" fmla="*/ 0 w 14497"/>
                <a:gd name="connsiteY2" fmla="*/ 8778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7248">
                  <a:moveTo>
                    <a:pt x="0" y="8778"/>
                  </a:moveTo>
                  <a:cubicBezTo>
                    <a:pt x="5074" y="3704"/>
                    <a:pt x="10873" y="-645"/>
                    <a:pt x="18847" y="79"/>
                  </a:cubicBezTo>
                  <a:cubicBezTo>
                    <a:pt x="14498" y="8053"/>
                    <a:pt x="7974" y="10228"/>
                    <a:pt x="0" y="8778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20EE37-BD56-4E32-A0D0-28D8F59A9B2C}"/>
                </a:ext>
              </a:extLst>
            </p:cNvPr>
            <p:cNvSpPr/>
            <p:nvPr/>
          </p:nvSpPr>
          <p:spPr>
            <a:xfrm>
              <a:off x="7683693" y="-46348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18467E7-C9FD-444E-8913-0C10C1B2991F}"/>
                </a:ext>
              </a:extLst>
            </p:cNvPr>
            <p:cNvSpPr/>
            <p:nvPr/>
          </p:nvSpPr>
          <p:spPr>
            <a:xfrm>
              <a:off x="7375610" y="-17352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6D4DFD-DB66-48B4-84D4-14289348258C}"/>
                </a:ext>
              </a:extLst>
            </p:cNvPr>
            <p:cNvSpPr/>
            <p:nvPr/>
          </p:nvSpPr>
          <p:spPr>
            <a:xfrm>
              <a:off x="9891013" y="4688375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745836-FFD4-4912-82A7-B6B0FE5120FC}"/>
                </a:ext>
              </a:extLst>
            </p:cNvPr>
            <p:cNvSpPr/>
            <p:nvPr/>
          </p:nvSpPr>
          <p:spPr>
            <a:xfrm>
              <a:off x="9901886" y="4072210"/>
              <a:ext cx="7249" cy="7249"/>
            </a:xfrm>
            <a:custGeom>
              <a:avLst/>
              <a:gdLst>
                <a:gd name="connsiteX0" fmla="*/ 2900 w 0"/>
                <a:gd name="connsiteY0" fmla="*/ 725 h 0"/>
                <a:gd name="connsiteX1" fmla="*/ 2900 w 0"/>
                <a:gd name="connsiteY1" fmla="*/ 0 h 0"/>
                <a:gd name="connsiteX2" fmla="*/ 0 w 0"/>
                <a:gd name="connsiteY2" fmla="*/ 0 h 0"/>
                <a:gd name="connsiteX3" fmla="*/ 2900 w 0"/>
                <a:gd name="connsiteY3" fmla="*/ 72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900" y="725"/>
                  </a:moveTo>
                  <a:cubicBezTo>
                    <a:pt x="2900" y="725"/>
                    <a:pt x="2900" y="0"/>
                    <a:pt x="2900" y="0"/>
                  </a:cubicBezTo>
                  <a:cubicBezTo>
                    <a:pt x="2175" y="0"/>
                    <a:pt x="1450" y="0"/>
                    <a:pt x="0" y="0"/>
                  </a:cubicBezTo>
                  <a:cubicBezTo>
                    <a:pt x="1450" y="0"/>
                    <a:pt x="2175" y="0"/>
                    <a:pt x="2900" y="725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FEE28E-3874-4D20-BC62-3C812D924EBD}"/>
                </a:ext>
              </a:extLst>
            </p:cNvPr>
            <p:cNvSpPr/>
            <p:nvPr/>
          </p:nvSpPr>
          <p:spPr>
            <a:xfrm>
              <a:off x="9904786" y="4064961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524 h 0"/>
                <a:gd name="connsiteX2" fmla="*/ 1450 w 0"/>
                <a:gd name="connsiteY2" fmla="*/ 4349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2175"/>
                    <a:pt x="0" y="4349"/>
                    <a:pt x="0" y="6524"/>
                  </a:cubicBezTo>
                  <a:cubicBezTo>
                    <a:pt x="725" y="5799"/>
                    <a:pt x="725" y="5074"/>
                    <a:pt x="1450" y="4349"/>
                  </a:cubicBezTo>
                  <a:cubicBezTo>
                    <a:pt x="1450" y="2899"/>
                    <a:pt x="725" y="725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4DC4F4-203B-4EBF-896A-511E2EBBC6BA}"/>
                </a:ext>
              </a:extLst>
            </p:cNvPr>
            <p:cNvSpPr/>
            <p:nvPr/>
          </p:nvSpPr>
          <p:spPr>
            <a:xfrm>
              <a:off x="9923633" y="4174420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86BC7A-EDB8-4A66-B0E6-C7D2FB418DB6}"/>
                </a:ext>
              </a:extLst>
            </p:cNvPr>
            <p:cNvSpPr/>
            <p:nvPr/>
          </p:nvSpPr>
          <p:spPr>
            <a:xfrm>
              <a:off x="9923633" y="4136726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3715E5-4A4C-47E0-AF72-72397EAD4F06}"/>
                </a:ext>
              </a:extLst>
            </p:cNvPr>
            <p:cNvSpPr/>
            <p:nvPr/>
          </p:nvSpPr>
          <p:spPr>
            <a:xfrm>
              <a:off x="7458249" y="799287"/>
              <a:ext cx="1536788" cy="5523737"/>
            </a:xfrm>
            <a:custGeom>
              <a:avLst/>
              <a:gdLst>
                <a:gd name="connsiteX0" fmla="*/ 1280173 w 1536787"/>
                <a:gd name="connsiteY0" fmla="*/ 0 h 5523737"/>
                <a:gd name="connsiteX1" fmla="*/ 1407756 w 1536787"/>
                <a:gd name="connsiteY1" fmla="*/ 34070 h 5523737"/>
                <a:gd name="connsiteX2" fmla="*/ 1538238 w 1536787"/>
                <a:gd name="connsiteY2" fmla="*/ 263139 h 5523737"/>
                <a:gd name="connsiteX3" fmla="*/ 1439651 w 1536787"/>
                <a:gd name="connsiteY3" fmla="*/ 423342 h 5523737"/>
                <a:gd name="connsiteX4" fmla="*/ 562522 w 1536787"/>
                <a:gd name="connsiteY4" fmla="*/ 5378758 h 5523737"/>
                <a:gd name="connsiteX5" fmla="*/ 197173 w 1536787"/>
                <a:gd name="connsiteY5" fmla="*/ 5528812 h 5523737"/>
                <a:gd name="connsiteX6" fmla="*/ 0 w 1536787"/>
                <a:gd name="connsiteY6" fmla="*/ 5169261 h 5523737"/>
                <a:gd name="connsiteX7" fmla="*/ 1166364 w 1536787"/>
                <a:gd name="connsiteY7" fmla="*/ 447263 h 5523737"/>
                <a:gd name="connsiteX8" fmla="*/ 1110547 w 1536787"/>
                <a:gd name="connsiteY8" fmla="*/ 102936 h 55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787" h="5523737">
                  <a:moveTo>
                    <a:pt x="1280173" y="0"/>
                  </a:moveTo>
                  <a:lnTo>
                    <a:pt x="1407756" y="34070"/>
                  </a:lnTo>
                  <a:lnTo>
                    <a:pt x="1538238" y="263139"/>
                  </a:lnTo>
                  <a:lnTo>
                    <a:pt x="1439651" y="423342"/>
                  </a:lnTo>
                  <a:lnTo>
                    <a:pt x="562522" y="5378758"/>
                  </a:lnTo>
                  <a:lnTo>
                    <a:pt x="197173" y="5528812"/>
                  </a:lnTo>
                  <a:lnTo>
                    <a:pt x="0" y="5169261"/>
                  </a:lnTo>
                  <a:lnTo>
                    <a:pt x="1166364" y="447263"/>
                  </a:lnTo>
                  <a:lnTo>
                    <a:pt x="1110547" y="102936"/>
                  </a:lnTo>
                  <a:close/>
                </a:path>
              </a:pathLst>
            </a:custGeom>
            <a:solidFill>
              <a:schemeClr val="accent2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D5E5CD-B351-4370-85E6-0FEE3AC91CD5}"/>
                </a:ext>
              </a:extLst>
            </p:cNvPr>
            <p:cNvSpPr/>
            <p:nvPr/>
          </p:nvSpPr>
          <p:spPr>
            <a:xfrm>
              <a:off x="6724650" y="4148324"/>
              <a:ext cx="4218917" cy="1551286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F5E92E0-0CF9-476F-838D-52EBE37CF625}"/>
                </a:ext>
              </a:extLst>
            </p:cNvPr>
            <p:cNvSpPr/>
            <p:nvPr/>
          </p:nvSpPr>
          <p:spPr>
            <a:xfrm>
              <a:off x="6834110" y="4097868"/>
              <a:ext cx="3994198" cy="935121"/>
            </a:xfrm>
            <a:custGeom>
              <a:avLst/>
              <a:gdLst>
                <a:gd name="connsiteX0" fmla="*/ 3994923 w 3994198"/>
                <a:gd name="connsiteY0" fmla="*/ 311420 h 935120"/>
                <a:gd name="connsiteX1" fmla="*/ 3821672 w 3994198"/>
                <a:gd name="connsiteY1" fmla="*/ 378836 h 935120"/>
                <a:gd name="connsiteX2" fmla="*/ 3593329 w 3994198"/>
                <a:gd name="connsiteY2" fmla="*/ 454951 h 935120"/>
                <a:gd name="connsiteX3" fmla="*/ 3148240 w 3994198"/>
                <a:gd name="connsiteY3" fmla="*/ 603555 h 935120"/>
                <a:gd name="connsiteX4" fmla="*/ 2209495 w 3994198"/>
                <a:gd name="connsiteY4" fmla="*/ 919611 h 935120"/>
                <a:gd name="connsiteX5" fmla="*/ 1822398 w 3994198"/>
                <a:gd name="connsiteY5" fmla="*/ 930485 h 935120"/>
                <a:gd name="connsiteX6" fmla="*/ 1155490 w 3994198"/>
                <a:gd name="connsiteY6" fmla="*/ 632551 h 935120"/>
                <a:gd name="connsiteX7" fmla="*/ 568322 w 3994198"/>
                <a:gd name="connsiteY7" fmla="*/ 363613 h 935120"/>
                <a:gd name="connsiteX8" fmla="*/ 263864 w 3994198"/>
                <a:gd name="connsiteY8" fmla="*/ 223707 h 935120"/>
                <a:gd name="connsiteX9" fmla="*/ 12323 w 3994198"/>
                <a:gd name="connsiteY9" fmla="*/ 108448 h 935120"/>
                <a:gd name="connsiteX10" fmla="*/ 0 w 3994198"/>
                <a:gd name="connsiteY10" fmla="*/ 103374 h 935120"/>
                <a:gd name="connsiteX11" fmla="*/ 127582 w 3994198"/>
                <a:gd name="connsiteY11" fmla="*/ 13486 h 935120"/>
                <a:gd name="connsiteX12" fmla="*/ 461761 w 3994198"/>
                <a:gd name="connsiteY12" fmla="*/ 67129 h 935120"/>
                <a:gd name="connsiteX13" fmla="*/ 1126494 w 3994198"/>
                <a:gd name="connsiteY13" fmla="*/ 249079 h 935120"/>
                <a:gd name="connsiteX14" fmla="*/ 1601304 w 3994198"/>
                <a:gd name="connsiteY14" fmla="*/ 428129 h 935120"/>
                <a:gd name="connsiteX15" fmla="*/ 1952155 w 3994198"/>
                <a:gd name="connsiteY15" fmla="*/ 850021 h 935120"/>
                <a:gd name="connsiteX16" fmla="*/ 2171075 w 3994198"/>
                <a:gd name="connsiteY16" fmla="*/ 574559 h 935120"/>
                <a:gd name="connsiteX17" fmla="*/ 2829284 w 3994198"/>
                <a:gd name="connsiteY17" fmla="*/ 298372 h 935120"/>
                <a:gd name="connsiteX18" fmla="*/ 3337439 w 3994198"/>
                <a:gd name="connsiteY18" fmla="*/ 193987 h 935120"/>
                <a:gd name="connsiteX19" fmla="*/ 3797026 w 3994198"/>
                <a:gd name="connsiteY19" fmla="*/ 195436 h 935120"/>
                <a:gd name="connsiteX20" fmla="*/ 3994923 w 3994198"/>
                <a:gd name="connsiteY20" fmla="*/ 311420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94198" h="935120">
                  <a:moveTo>
                    <a:pt x="3994923" y="311420"/>
                  </a:moveTo>
                  <a:cubicBezTo>
                    <a:pt x="3994198" y="310695"/>
                    <a:pt x="3835445" y="374487"/>
                    <a:pt x="3821672" y="378836"/>
                  </a:cubicBezTo>
                  <a:cubicBezTo>
                    <a:pt x="3745558" y="404208"/>
                    <a:pt x="3669443" y="429579"/>
                    <a:pt x="3593329" y="454951"/>
                  </a:cubicBezTo>
                  <a:cubicBezTo>
                    <a:pt x="3444724" y="504244"/>
                    <a:pt x="3296845" y="554262"/>
                    <a:pt x="3148240" y="603555"/>
                  </a:cubicBezTo>
                  <a:cubicBezTo>
                    <a:pt x="2837983" y="716639"/>
                    <a:pt x="2521202" y="811601"/>
                    <a:pt x="2209495" y="919611"/>
                  </a:cubicBezTo>
                  <a:cubicBezTo>
                    <a:pt x="2142079" y="942808"/>
                    <a:pt x="1891264" y="937734"/>
                    <a:pt x="1822398" y="930485"/>
                  </a:cubicBezTo>
                  <a:cubicBezTo>
                    <a:pt x="1638999" y="936284"/>
                    <a:pt x="1430227" y="757959"/>
                    <a:pt x="1155490" y="632551"/>
                  </a:cubicBezTo>
                  <a:cubicBezTo>
                    <a:pt x="959767" y="543388"/>
                    <a:pt x="764044" y="453501"/>
                    <a:pt x="568322" y="363613"/>
                  </a:cubicBezTo>
                  <a:cubicBezTo>
                    <a:pt x="466836" y="317220"/>
                    <a:pt x="365350" y="270826"/>
                    <a:pt x="263864" y="223707"/>
                  </a:cubicBezTo>
                  <a:cubicBezTo>
                    <a:pt x="197898" y="193262"/>
                    <a:pt x="85538" y="109898"/>
                    <a:pt x="12323" y="108448"/>
                  </a:cubicBezTo>
                  <a:cubicBezTo>
                    <a:pt x="7974" y="108448"/>
                    <a:pt x="3624" y="106999"/>
                    <a:pt x="0" y="103374"/>
                  </a:cubicBezTo>
                  <a:cubicBezTo>
                    <a:pt x="23197" y="58430"/>
                    <a:pt x="84088" y="32334"/>
                    <a:pt x="127582" y="13486"/>
                  </a:cubicBezTo>
                  <a:cubicBezTo>
                    <a:pt x="225444" y="-29283"/>
                    <a:pt x="364625" y="41033"/>
                    <a:pt x="461761" y="67129"/>
                  </a:cubicBezTo>
                  <a:cubicBezTo>
                    <a:pt x="685030" y="121497"/>
                    <a:pt x="905400" y="187462"/>
                    <a:pt x="1126494" y="249079"/>
                  </a:cubicBezTo>
                  <a:cubicBezTo>
                    <a:pt x="1290322" y="294023"/>
                    <a:pt x="1455599" y="340416"/>
                    <a:pt x="1601304" y="428129"/>
                  </a:cubicBezTo>
                  <a:cubicBezTo>
                    <a:pt x="1747009" y="515842"/>
                    <a:pt x="1916635" y="684744"/>
                    <a:pt x="1952155" y="850021"/>
                  </a:cubicBezTo>
                  <a:cubicBezTo>
                    <a:pt x="1997099" y="768107"/>
                    <a:pt x="2154402" y="588332"/>
                    <a:pt x="2171075" y="574559"/>
                  </a:cubicBezTo>
                  <a:cubicBezTo>
                    <a:pt x="2387820" y="397683"/>
                    <a:pt x="2561796" y="378111"/>
                    <a:pt x="2829284" y="298372"/>
                  </a:cubicBezTo>
                  <a:cubicBezTo>
                    <a:pt x="2995286" y="249079"/>
                    <a:pt x="3166363" y="218633"/>
                    <a:pt x="3337439" y="193987"/>
                  </a:cubicBezTo>
                  <a:cubicBezTo>
                    <a:pt x="3483869" y="172964"/>
                    <a:pt x="3658570" y="121497"/>
                    <a:pt x="3797026" y="195436"/>
                  </a:cubicBezTo>
                  <a:cubicBezTo>
                    <a:pt x="3862991" y="231681"/>
                    <a:pt x="3936931" y="265752"/>
                    <a:pt x="3994923" y="311420"/>
                  </a:cubicBezTo>
                  <a:close/>
                </a:path>
              </a:pathLst>
            </a:custGeom>
            <a:solidFill>
              <a:srgbClr val="FEFEFE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58CF56-7D82-4520-B6AC-4601C400BB66}"/>
                </a:ext>
              </a:extLst>
            </p:cNvPr>
            <p:cNvSpPr/>
            <p:nvPr/>
          </p:nvSpPr>
          <p:spPr>
            <a:xfrm>
              <a:off x="7716101" y="4974417"/>
              <a:ext cx="2457411" cy="1203334"/>
            </a:xfrm>
            <a:custGeom>
              <a:avLst/>
              <a:gdLst>
                <a:gd name="connsiteX0" fmla="*/ 419930 w 2457410"/>
                <a:gd name="connsiteY0" fmla="*/ 515697 h 1203333"/>
                <a:gd name="connsiteX1" fmla="*/ 216233 w 2457410"/>
                <a:gd name="connsiteY1" fmla="*/ 351870 h 1203333"/>
                <a:gd name="connsiteX2" fmla="*/ 174913 w 2457410"/>
                <a:gd name="connsiteY2" fmla="*/ 314900 h 1203333"/>
                <a:gd name="connsiteX3" fmla="*/ 163315 w 2457410"/>
                <a:gd name="connsiteY3" fmla="*/ 267056 h 1203333"/>
                <a:gd name="connsiteX4" fmla="*/ 150267 w 2457410"/>
                <a:gd name="connsiteY4" fmla="*/ 239510 h 1203333"/>
                <a:gd name="connsiteX5" fmla="*/ 44431 w 2457410"/>
                <a:gd name="connsiteY5" fmla="*/ 159046 h 1203333"/>
                <a:gd name="connsiteX6" fmla="*/ 32833 w 2457410"/>
                <a:gd name="connsiteY6" fmla="*/ 147448 h 1203333"/>
                <a:gd name="connsiteX7" fmla="*/ 11086 w 2457410"/>
                <a:gd name="connsiteY7" fmla="*/ 44512 h 1203333"/>
                <a:gd name="connsiteX8" fmla="*/ 112572 w 2457410"/>
                <a:gd name="connsiteY8" fmla="*/ 1018 h 1203333"/>
                <a:gd name="connsiteX9" fmla="*/ 234355 w 2457410"/>
                <a:gd name="connsiteY9" fmla="*/ 46687 h 1203333"/>
                <a:gd name="connsiteX10" fmla="*/ 311919 w 2457410"/>
                <a:gd name="connsiteY10" fmla="*/ 90181 h 1203333"/>
                <a:gd name="connsiteX11" fmla="*/ 336566 w 2457410"/>
                <a:gd name="connsiteY11" fmla="*/ 86556 h 1203333"/>
                <a:gd name="connsiteX12" fmla="*/ 467048 w 2457410"/>
                <a:gd name="connsiteY12" fmla="*/ 48862 h 1203333"/>
                <a:gd name="connsiteX13" fmla="*/ 611303 w 2457410"/>
                <a:gd name="connsiteY13" fmla="*/ 128601 h 1203333"/>
                <a:gd name="connsiteX14" fmla="*/ 967954 w 2457410"/>
                <a:gd name="connsiteY14" fmla="*/ 372167 h 1203333"/>
                <a:gd name="connsiteX15" fmla="*/ 1202097 w 2457410"/>
                <a:gd name="connsiteY15" fmla="*/ 460605 h 1203333"/>
                <a:gd name="connsiteX16" fmla="*/ 1418842 w 2457410"/>
                <a:gd name="connsiteY16" fmla="*/ 441032 h 1203333"/>
                <a:gd name="connsiteX17" fmla="*/ 1662408 w 2457410"/>
                <a:gd name="connsiteY17" fmla="*/ 388840 h 1203333"/>
                <a:gd name="connsiteX18" fmla="*/ 1682705 w 2457410"/>
                <a:gd name="connsiteY18" fmla="*/ 363468 h 1203333"/>
                <a:gd name="connsiteX19" fmla="*/ 1729824 w 2457410"/>
                <a:gd name="connsiteY19" fmla="*/ 179344 h 1203333"/>
                <a:gd name="connsiteX20" fmla="*/ 1860306 w 2457410"/>
                <a:gd name="connsiteY20" fmla="*/ 59735 h 1203333"/>
                <a:gd name="connsiteX21" fmla="*/ 1914673 w 2457410"/>
                <a:gd name="connsiteY21" fmla="*/ 88006 h 1203333"/>
                <a:gd name="connsiteX22" fmla="*/ 1926996 w 2457410"/>
                <a:gd name="connsiteY22" fmla="*/ 151797 h 1203333"/>
                <a:gd name="connsiteX23" fmla="*/ 1939320 w 2457410"/>
                <a:gd name="connsiteY23" fmla="*/ 203990 h 1203333"/>
                <a:gd name="connsiteX24" fmla="*/ 1957442 w 2457410"/>
                <a:gd name="connsiteY24" fmla="*/ 373617 h 1203333"/>
                <a:gd name="connsiteX25" fmla="*/ 1967591 w 2457410"/>
                <a:gd name="connsiteY25" fmla="*/ 409862 h 1203333"/>
                <a:gd name="connsiteX26" fmla="*/ 2074876 w 2457410"/>
                <a:gd name="connsiteY26" fmla="*/ 562816 h 1203333"/>
                <a:gd name="connsiteX27" fmla="*/ 2098798 w 2457410"/>
                <a:gd name="connsiteY27" fmla="*/ 570065 h 1203333"/>
                <a:gd name="connsiteX28" fmla="*/ 2178537 w 2457410"/>
                <a:gd name="connsiteY28" fmla="*/ 567890 h 1203333"/>
                <a:gd name="connsiteX29" fmla="*/ 2254651 w 2457410"/>
                <a:gd name="connsiteY29" fmla="*/ 567890 h 1203333"/>
                <a:gd name="connsiteX30" fmla="*/ 2315543 w 2457410"/>
                <a:gd name="connsiteY30" fmla="*/ 601235 h 1203333"/>
                <a:gd name="connsiteX31" fmla="*/ 2451099 w 2457410"/>
                <a:gd name="connsiteY31" fmla="*/ 804932 h 1203333"/>
                <a:gd name="connsiteX32" fmla="*/ 2451099 w 2457410"/>
                <a:gd name="connsiteY32" fmla="*/ 965135 h 1203333"/>
                <a:gd name="connsiteX33" fmla="*/ 2380059 w 2457410"/>
                <a:gd name="connsiteY33" fmla="*/ 1068796 h 1203333"/>
                <a:gd name="connsiteX34" fmla="*/ 2332940 w 2457410"/>
                <a:gd name="connsiteY34" fmla="*/ 1108665 h 1203333"/>
                <a:gd name="connsiteX35" fmla="*/ 2266250 w 2457410"/>
                <a:gd name="connsiteY35" fmla="*/ 1147810 h 1203333"/>
                <a:gd name="connsiteX36" fmla="*/ 1559472 w 2457410"/>
                <a:gd name="connsiteY36" fmla="*/ 1151434 h 1203333"/>
                <a:gd name="connsiteX37" fmla="*/ 1405793 w 2457410"/>
                <a:gd name="connsiteY37" fmla="*/ 1116639 h 1203333"/>
                <a:gd name="connsiteX38" fmla="*/ 1023771 w 2457410"/>
                <a:gd name="connsiteY38" fmla="*/ 1001380 h 1203333"/>
                <a:gd name="connsiteX39" fmla="*/ 824424 w 2457410"/>
                <a:gd name="connsiteY39" fmla="*/ 895545 h 1203333"/>
                <a:gd name="connsiteX40" fmla="*/ 628701 w 2457410"/>
                <a:gd name="connsiteY40" fmla="*/ 704171 h 1203333"/>
                <a:gd name="connsiteX41" fmla="*/ 419930 w 2457410"/>
                <a:gd name="connsiteY41" fmla="*/ 515697 h 120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57410" h="1203333">
                  <a:moveTo>
                    <a:pt x="419930" y="515697"/>
                  </a:moveTo>
                  <a:cubicBezTo>
                    <a:pt x="353239" y="460605"/>
                    <a:pt x="284373" y="406237"/>
                    <a:pt x="216233" y="351870"/>
                  </a:cubicBezTo>
                  <a:cubicBezTo>
                    <a:pt x="201735" y="340271"/>
                    <a:pt x="185787" y="330123"/>
                    <a:pt x="174913" y="314900"/>
                  </a:cubicBezTo>
                  <a:cubicBezTo>
                    <a:pt x="164040" y="300402"/>
                    <a:pt x="157516" y="284454"/>
                    <a:pt x="163315" y="267056"/>
                  </a:cubicBezTo>
                  <a:cubicBezTo>
                    <a:pt x="167664" y="252558"/>
                    <a:pt x="161140" y="246034"/>
                    <a:pt x="150267" y="239510"/>
                  </a:cubicBezTo>
                  <a:cubicBezTo>
                    <a:pt x="113297" y="215589"/>
                    <a:pt x="76327" y="190217"/>
                    <a:pt x="44431" y="159046"/>
                  </a:cubicBezTo>
                  <a:cubicBezTo>
                    <a:pt x="40807" y="155422"/>
                    <a:pt x="36458" y="151797"/>
                    <a:pt x="32833" y="147448"/>
                  </a:cubicBezTo>
                  <a:cubicBezTo>
                    <a:pt x="-2687" y="109753"/>
                    <a:pt x="-8486" y="80757"/>
                    <a:pt x="11086" y="44512"/>
                  </a:cubicBezTo>
                  <a:cubicBezTo>
                    <a:pt x="27034" y="14791"/>
                    <a:pt x="72702" y="-4781"/>
                    <a:pt x="112572" y="1018"/>
                  </a:cubicBezTo>
                  <a:cubicBezTo>
                    <a:pt x="156066" y="7542"/>
                    <a:pt x="195935" y="27115"/>
                    <a:pt x="234355" y="46687"/>
                  </a:cubicBezTo>
                  <a:cubicBezTo>
                    <a:pt x="260452" y="60460"/>
                    <a:pt x="286548" y="74958"/>
                    <a:pt x="311919" y="90181"/>
                  </a:cubicBezTo>
                  <a:cubicBezTo>
                    <a:pt x="322068" y="95980"/>
                    <a:pt x="327867" y="97430"/>
                    <a:pt x="336566" y="86556"/>
                  </a:cubicBezTo>
                  <a:cubicBezTo>
                    <a:pt x="372086" y="42337"/>
                    <a:pt x="412681" y="30739"/>
                    <a:pt x="467048" y="48862"/>
                  </a:cubicBezTo>
                  <a:cubicBezTo>
                    <a:pt x="519966" y="66259"/>
                    <a:pt x="565634" y="97430"/>
                    <a:pt x="611303" y="128601"/>
                  </a:cubicBezTo>
                  <a:cubicBezTo>
                    <a:pt x="730187" y="209789"/>
                    <a:pt x="844721" y="297502"/>
                    <a:pt x="967954" y="372167"/>
                  </a:cubicBezTo>
                  <a:cubicBezTo>
                    <a:pt x="1040444" y="415661"/>
                    <a:pt x="1117283" y="449731"/>
                    <a:pt x="1202097" y="460605"/>
                  </a:cubicBezTo>
                  <a:cubicBezTo>
                    <a:pt x="1276036" y="470028"/>
                    <a:pt x="1347801" y="460605"/>
                    <a:pt x="1418842" y="441032"/>
                  </a:cubicBezTo>
                  <a:cubicBezTo>
                    <a:pt x="1499306" y="418561"/>
                    <a:pt x="1580494" y="401888"/>
                    <a:pt x="1662408" y="388840"/>
                  </a:cubicBezTo>
                  <a:cubicBezTo>
                    <a:pt x="1679806" y="385940"/>
                    <a:pt x="1681255" y="376516"/>
                    <a:pt x="1682705" y="363468"/>
                  </a:cubicBezTo>
                  <a:cubicBezTo>
                    <a:pt x="1688504" y="299677"/>
                    <a:pt x="1700828" y="237336"/>
                    <a:pt x="1729824" y="179344"/>
                  </a:cubicBezTo>
                  <a:cubicBezTo>
                    <a:pt x="1758095" y="122801"/>
                    <a:pt x="1799414" y="80032"/>
                    <a:pt x="1860306" y="59735"/>
                  </a:cubicBezTo>
                  <a:cubicBezTo>
                    <a:pt x="1890026" y="49586"/>
                    <a:pt x="1905974" y="56835"/>
                    <a:pt x="1914673" y="88006"/>
                  </a:cubicBezTo>
                  <a:cubicBezTo>
                    <a:pt x="1920472" y="109028"/>
                    <a:pt x="1923372" y="130775"/>
                    <a:pt x="1926996" y="151797"/>
                  </a:cubicBezTo>
                  <a:cubicBezTo>
                    <a:pt x="1929896" y="169195"/>
                    <a:pt x="1932071" y="187317"/>
                    <a:pt x="1939320" y="203990"/>
                  </a:cubicBezTo>
                  <a:cubicBezTo>
                    <a:pt x="1964691" y="258358"/>
                    <a:pt x="1965416" y="315625"/>
                    <a:pt x="1957442" y="373617"/>
                  </a:cubicBezTo>
                  <a:cubicBezTo>
                    <a:pt x="1955267" y="388115"/>
                    <a:pt x="1959617" y="398988"/>
                    <a:pt x="1967591" y="409862"/>
                  </a:cubicBezTo>
                  <a:cubicBezTo>
                    <a:pt x="2003836" y="460605"/>
                    <a:pt x="2039356" y="511348"/>
                    <a:pt x="2074876" y="562816"/>
                  </a:cubicBezTo>
                  <a:cubicBezTo>
                    <a:pt x="2080675" y="570790"/>
                    <a:pt x="2090099" y="570790"/>
                    <a:pt x="2098798" y="570065"/>
                  </a:cubicBezTo>
                  <a:cubicBezTo>
                    <a:pt x="2125619" y="568615"/>
                    <a:pt x="2152440" y="572239"/>
                    <a:pt x="2178537" y="567890"/>
                  </a:cubicBezTo>
                  <a:cubicBezTo>
                    <a:pt x="2201733" y="567890"/>
                    <a:pt x="2231454" y="562816"/>
                    <a:pt x="2254651" y="567890"/>
                  </a:cubicBezTo>
                  <a:cubicBezTo>
                    <a:pt x="2274948" y="572239"/>
                    <a:pt x="2298145" y="589637"/>
                    <a:pt x="2315543" y="601235"/>
                  </a:cubicBezTo>
                  <a:cubicBezTo>
                    <a:pt x="2390932" y="650529"/>
                    <a:pt x="2430802" y="719394"/>
                    <a:pt x="2451099" y="804932"/>
                  </a:cubicBezTo>
                  <a:cubicBezTo>
                    <a:pt x="2463422" y="855675"/>
                    <a:pt x="2471396" y="916567"/>
                    <a:pt x="2451099" y="965135"/>
                  </a:cubicBezTo>
                  <a:cubicBezTo>
                    <a:pt x="2435151" y="1002105"/>
                    <a:pt x="2422103" y="1052123"/>
                    <a:pt x="2380059" y="1068796"/>
                  </a:cubicBezTo>
                  <a:cubicBezTo>
                    <a:pt x="2361936" y="1076045"/>
                    <a:pt x="2349613" y="1097792"/>
                    <a:pt x="2332940" y="1108665"/>
                  </a:cubicBezTo>
                  <a:cubicBezTo>
                    <a:pt x="2311918" y="1123163"/>
                    <a:pt x="2289446" y="1136212"/>
                    <a:pt x="2266250" y="1147810"/>
                  </a:cubicBezTo>
                  <a:cubicBezTo>
                    <a:pt x="2049504" y="1254370"/>
                    <a:pt x="1784916" y="1197828"/>
                    <a:pt x="1559472" y="1151434"/>
                  </a:cubicBezTo>
                  <a:cubicBezTo>
                    <a:pt x="1508004" y="1140561"/>
                    <a:pt x="1456536" y="1128963"/>
                    <a:pt x="1405793" y="1116639"/>
                  </a:cubicBezTo>
                  <a:cubicBezTo>
                    <a:pt x="1278211" y="1085469"/>
                    <a:pt x="1145554" y="1052123"/>
                    <a:pt x="1023771" y="1001380"/>
                  </a:cubicBezTo>
                  <a:cubicBezTo>
                    <a:pt x="954181" y="973109"/>
                    <a:pt x="885315" y="941213"/>
                    <a:pt x="824424" y="895545"/>
                  </a:cubicBezTo>
                  <a:cubicBezTo>
                    <a:pt x="751209" y="840452"/>
                    <a:pt x="693942" y="768687"/>
                    <a:pt x="628701" y="704171"/>
                  </a:cubicBezTo>
                  <a:cubicBezTo>
                    <a:pt x="562735" y="637480"/>
                    <a:pt x="492419" y="575864"/>
                    <a:pt x="419930" y="515697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94982AF-6429-469C-BD21-F2ED6E1BBED0}"/>
                </a:ext>
              </a:extLst>
            </p:cNvPr>
            <p:cNvSpPr/>
            <p:nvPr/>
          </p:nvSpPr>
          <p:spPr>
            <a:xfrm>
              <a:off x="10216493" y="2510775"/>
              <a:ext cx="463936" cy="1783254"/>
            </a:xfrm>
            <a:custGeom>
              <a:avLst/>
              <a:gdLst>
                <a:gd name="connsiteX0" fmla="*/ 71040 w 463935"/>
                <a:gd name="connsiteY0" fmla="*/ 949619 h 1783253"/>
                <a:gd name="connsiteX1" fmla="*/ 0 w 463935"/>
                <a:gd name="connsiteY1" fmla="*/ 0 h 1783253"/>
                <a:gd name="connsiteX2" fmla="*/ 465386 w 463935"/>
                <a:gd name="connsiteY2" fmla="*/ 1783254 h 1783253"/>
                <a:gd name="connsiteX3" fmla="*/ 71040 w 463935"/>
                <a:gd name="connsiteY3" fmla="*/ 949619 h 17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935" h="1783253">
                  <a:moveTo>
                    <a:pt x="71040" y="949619"/>
                  </a:moveTo>
                  <a:cubicBezTo>
                    <a:pt x="65241" y="935846"/>
                    <a:pt x="2900" y="232693"/>
                    <a:pt x="0" y="0"/>
                  </a:cubicBezTo>
                  <a:cubicBezTo>
                    <a:pt x="61616" y="175426"/>
                    <a:pt x="444364" y="1654222"/>
                    <a:pt x="465386" y="1783254"/>
                  </a:cubicBezTo>
                  <a:cubicBezTo>
                    <a:pt x="379847" y="1643348"/>
                    <a:pt x="76839" y="1003262"/>
                    <a:pt x="71040" y="94961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971E21-311E-44DC-9CB4-1072112F9001}"/>
                </a:ext>
              </a:extLst>
            </p:cNvPr>
            <p:cNvSpPr/>
            <p:nvPr/>
          </p:nvSpPr>
          <p:spPr>
            <a:xfrm>
              <a:off x="7415480" y="2210667"/>
              <a:ext cx="101486" cy="1862993"/>
            </a:xfrm>
            <a:custGeom>
              <a:avLst/>
              <a:gdLst>
                <a:gd name="connsiteX0" fmla="*/ 99311 w 101485"/>
                <a:gd name="connsiteY0" fmla="*/ 664008 h 1862992"/>
                <a:gd name="connsiteX1" fmla="*/ 79014 w 101485"/>
                <a:gd name="connsiteY1" fmla="*/ 1147517 h 1862992"/>
                <a:gd name="connsiteX2" fmla="*/ 0 w 101485"/>
                <a:gd name="connsiteY2" fmla="*/ 1868792 h 1862992"/>
                <a:gd name="connsiteX3" fmla="*/ 3624 w 101485"/>
                <a:gd name="connsiteY3" fmla="*/ 1660746 h 1862992"/>
                <a:gd name="connsiteX4" fmla="*/ 102211 w 101485"/>
                <a:gd name="connsiteY4" fmla="*/ 0 h 1862992"/>
                <a:gd name="connsiteX5" fmla="*/ 99311 w 101485"/>
                <a:gd name="connsiteY5" fmla="*/ 664008 h 186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85" h="1862992">
                  <a:moveTo>
                    <a:pt x="99311" y="664008"/>
                  </a:moveTo>
                  <a:cubicBezTo>
                    <a:pt x="102211" y="738673"/>
                    <a:pt x="86263" y="1061253"/>
                    <a:pt x="79014" y="1147517"/>
                  </a:cubicBezTo>
                  <a:cubicBezTo>
                    <a:pt x="71765" y="1238854"/>
                    <a:pt x="2900" y="1818774"/>
                    <a:pt x="0" y="1868792"/>
                  </a:cubicBezTo>
                  <a:cubicBezTo>
                    <a:pt x="0" y="1873141"/>
                    <a:pt x="2175" y="1691916"/>
                    <a:pt x="3624" y="1660746"/>
                  </a:cubicBezTo>
                  <a:cubicBezTo>
                    <a:pt x="6524" y="1591880"/>
                    <a:pt x="100761" y="2900"/>
                    <a:pt x="102211" y="0"/>
                  </a:cubicBezTo>
                  <a:cubicBezTo>
                    <a:pt x="105110" y="725"/>
                    <a:pt x="98586" y="637187"/>
                    <a:pt x="99311" y="66400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8C747C-93CB-4A35-9B5B-99E2EEB5673B}"/>
                </a:ext>
              </a:extLst>
            </p:cNvPr>
            <p:cNvSpPr/>
            <p:nvPr/>
          </p:nvSpPr>
          <p:spPr>
            <a:xfrm>
              <a:off x="7450275" y="5207403"/>
              <a:ext cx="14498" cy="681406"/>
            </a:xfrm>
            <a:custGeom>
              <a:avLst/>
              <a:gdLst>
                <a:gd name="connsiteX0" fmla="*/ 0 w 14497"/>
                <a:gd name="connsiteY0" fmla="*/ 683581 h 681405"/>
                <a:gd name="connsiteX1" fmla="*/ 0 w 14497"/>
                <a:gd name="connsiteY1" fmla="*/ 0 h 681405"/>
                <a:gd name="connsiteX2" fmla="*/ 0 w 14497"/>
                <a:gd name="connsiteY2" fmla="*/ 683581 h 68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681405">
                  <a:moveTo>
                    <a:pt x="0" y="683581"/>
                  </a:moveTo>
                  <a:cubicBezTo>
                    <a:pt x="0" y="456687"/>
                    <a:pt x="0" y="229793"/>
                    <a:pt x="0" y="0"/>
                  </a:cubicBezTo>
                  <a:cubicBezTo>
                    <a:pt x="18847" y="79014"/>
                    <a:pt x="20297" y="454512"/>
                    <a:pt x="0" y="6835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72CD469-3953-4044-BCFD-F60E7B5454B8}"/>
              </a:ext>
            </a:extLst>
          </p:cNvPr>
          <p:cNvSpPr txBox="1"/>
          <p:nvPr/>
        </p:nvSpPr>
        <p:spPr>
          <a:xfrm>
            <a:off x="717460" y="1618028"/>
            <a:ext cx="547233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9600" b="1" dirty="0">
                <a:latin typeface="+mj-lt"/>
                <a:cs typeface="Arial" pitchFamily="34" charset="0"/>
              </a:rPr>
              <a:t>T</a:t>
            </a:r>
            <a:r>
              <a:rPr lang="id-ID" altLang="ko-KR" sz="9600" b="1" dirty="0">
                <a:latin typeface="+mj-lt"/>
                <a:cs typeface="Arial" pitchFamily="34" charset="0"/>
              </a:rPr>
              <a:t>ERIMA KASIH</a:t>
            </a:r>
            <a:endParaRPr lang="ko-KR" altLang="en-US" sz="9600" b="1" dirty="0">
              <a:latin typeface="+mj-lt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714428-39F5-41EC-B1F4-8347B77A8C8E}"/>
              </a:ext>
            </a:extLst>
          </p:cNvPr>
          <p:cNvSpPr txBox="1"/>
          <p:nvPr/>
        </p:nvSpPr>
        <p:spPr>
          <a:xfrm>
            <a:off x="142" y="6187613"/>
            <a:ext cx="121918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2000" b="1" dirty="0">
                <a:latin typeface="Arial Black" pitchFamily="34" charset="0"/>
              </a:rPr>
              <a:t>Oleh: Prof. Dra. N. Tatat Hartati, M.Ed.,Ph.D.</a:t>
            </a:r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  <a:latin typeface="Arial" pitchFamily="34" charset="0"/>
              </a:rPr>
              <a:t>PENDAHULUAN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90E6235C-F3B8-4724-BEAE-4AACD70FBA9A}"/>
              </a:ext>
            </a:extLst>
          </p:cNvPr>
          <p:cNvSpPr/>
          <p:nvPr/>
        </p:nvSpPr>
        <p:spPr>
          <a:xfrm>
            <a:off x="1285875" y="2494220"/>
            <a:ext cx="3291244" cy="3980111"/>
          </a:xfrm>
          <a:custGeom>
            <a:avLst/>
            <a:gdLst>
              <a:gd name="connsiteX0" fmla="*/ 0 w 3686175"/>
              <a:gd name="connsiteY0" fmla="*/ 2055386 h 4457700"/>
              <a:gd name="connsiteX1" fmla="*/ 0 w 3686175"/>
              <a:gd name="connsiteY1" fmla="*/ 1996331 h 4457700"/>
              <a:gd name="connsiteX2" fmla="*/ 120968 w 3686175"/>
              <a:gd name="connsiteY2" fmla="*/ 1869648 h 4457700"/>
              <a:gd name="connsiteX3" fmla="*/ 242888 w 3686175"/>
              <a:gd name="connsiteY3" fmla="*/ 1732488 h 4457700"/>
              <a:gd name="connsiteX4" fmla="*/ 277178 w 3686175"/>
              <a:gd name="connsiteY4" fmla="*/ 1493411 h 4457700"/>
              <a:gd name="connsiteX5" fmla="*/ 278130 w 3686175"/>
              <a:gd name="connsiteY5" fmla="*/ 1294338 h 4457700"/>
              <a:gd name="connsiteX6" fmla="*/ 447675 w 3686175"/>
              <a:gd name="connsiteY6" fmla="*/ 761891 h 4457700"/>
              <a:gd name="connsiteX7" fmla="*/ 462915 w 3686175"/>
              <a:gd name="connsiteY7" fmla="*/ 726648 h 4457700"/>
              <a:gd name="connsiteX8" fmla="*/ 461010 w 3686175"/>
              <a:gd name="connsiteY8" fmla="*/ 719981 h 4457700"/>
              <a:gd name="connsiteX9" fmla="*/ 445770 w 3686175"/>
              <a:gd name="connsiteY9" fmla="*/ 727601 h 4457700"/>
              <a:gd name="connsiteX10" fmla="*/ 495300 w 3686175"/>
              <a:gd name="connsiteY10" fmla="*/ 541863 h 4457700"/>
              <a:gd name="connsiteX11" fmla="*/ 458153 w 3686175"/>
              <a:gd name="connsiteY11" fmla="*/ 589488 h 4457700"/>
              <a:gd name="connsiteX12" fmla="*/ 647700 w 3686175"/>
              <a:gd name="connsiteY12" fmla="*/ 340886 h 4457700"/>
              <a:gd name="connsiteX13" fmla="*/ 582930 w 3686175"/>
              <a:gd name="connsiteY13" fmla="*/ 370413 h 4457700"/>
              <a:gd name="connsiteX14" fmla="*/ 600075 w 3686175"/>
              <a:gd name="connsiteY14" fmla="*/ 346601 h 4457700"/>
              <a:gd name="connsiteX15" fmla="*/ 776288 w 3686175"/>
              <a:gd name="connsiteY15" fmla="*/ 257066 h 4457700"/>
              <a:gd name="connsiteX16" fmla="*/ 891540 w 3686175"/>
              <a:gd name="connsiteY16" fmla="*/ 229443 h 4457700"/>
              <a:gd name="connsiteX17" fmla="*/ 938213 w 3686175"/>
              <a:gd name="connsiteY17" fmla="*/ 196106 h 4457700"/>
              <a:gd name="connsiteX18" fmla="*/ 1144905 w 3686175"/>
              <a:gd name="connsiteY18" fmla="*/ 31323 h 4457700"/>
              <a:gd name="connsiteX19" fmla="*/ 1165860 w 3686175"/>
              <a:gd name="connsiteY19" fmla="*/ 26561 h 4457700"/>
              <a:gd name="connsiteX20" fmla="*/ 1196340 w 3686175"/>
              <a:gd name="connsiteY20" fmla="*/ 32276 h 4457700"/>
              <a:gd name="connsiteX21" fmla="*/ 1301115 w 3686175"/>
              <a:gd name="connsiteY21" fmla="*/ 5606 h 4457700"/>
              <a:gd name="connsiteX22" fmla="*/ 1280160 w 3686175"/>
              <a:gd name="connsiteY22" fmla="*/ 28466 h 4457700"/>
              <a:gd name="connsiteX23" fmla="*/ 1403033 w 3686175"/>
              <a:gd name="connsiteY23" fmla="*/ 17036 h 4457700"/>
              <a:gd name="connsiteX24" fmla="*/ 1370648 w 3686175"/>
              <a:gd name="connsiteY24" fmla="*/ 37991 h 4457700"/>
              <a:gd name="connsiteX25" fmla="*/ 1378268 w 3686175"/>
              <a:gd name="connsiteY25" fmla="*/ 42753 h 4457700"/>
              <a:gd name="connsiteX26" fmla="*/ 1401128 w 3686175"/>
              <a:gd name="connsiteY26" fmla="*/ 48468 h 4457700"/>
              <a:gd name="connsiteX27" fmla="*/ 1682115 w 3686175"/>
              <a:gd name="connsiteY27" fmla="*/ 29418 h 4457700"/>
              <a:gd name="connsiteX28" fmla="*/ 2013585 w 3686175"/>
              <a:gd name="connsiteY28" fmla="*/ 28466 h 4457700"/>
              <a:gd name="connsiteX29" fmla="*/ 2286000 w 3686175"/>
              <a:gd name="connsiteY29" fmla="*/ 58946 h 4457700"/>
              <a:gd name="connsiteX30" fmla="*/ 2541270 w 3686175"/>
              <a:gd name="connsiteY30" fmla="*/ 109428 h 4457700"/>
              <a:gd name="connsiteX31" fmla="*/ 2574608 w 3686175"/>
              <a:gd name="connsiteY31" fmla="*/ 121811 h 4457700"/>
              <a:gd name="connsiteX32" fmla="*/ 2751773 w 3686175"/>
              <a:gd name="connsiteY32" fmla="*/ 214203 h 4457700"/>
              <a:gd name="connsiteX33" fmla="*/ 2498408 w 3686175"/>
              <a:gd name="connsiteY33" fmla="*/ 34181 h 4457700"/>
              <a:gd name="connsiteX34" fmla="*/ 2518410 w 3686175"/>
              <a:gd name="connsiteY34" fmla="*/ 32276 h 4457700"/>
              <a:gd name="connsiteX35" fmla="*/ 2828925 w 3686175"/>
              <a:gd name="connsiteY35" fmla="*/ 302786 h 4457700"/>
              <a:gd name="connsiteX36" fmla="*/ 2837498 w 3686175"/>
              <a:gd name="connsiteY36" fmla="*/ 374223 h 4457700"/>
              <a:gd name="connsiteX37" fmla="*/ 3133725 w 3686175"/>
              <a:gd name="connsiteY37" fmla="*/ 293261 h 4457700"/>
              <a:gd name="connsiteX38" fmla="*/ 3069908 w 3686175"/>
              <a:gd name="connsiteY38" fmla="*/ 293261 h 4457700"/>
              <a:gd name="connsiteX39" fmla="*/ 2973705 w 3686175"/>
              <a:gd name="connsiteY39" fmla="*/ 308501 h 4457700"/>
              <a:gd name="connsiteX40" fmla="*/ 2908935 w 3686175"/>
              <a:gd name="connsiteY40" fmla="*/ 366603 h 4457700"/>
              <a:gd name="connsiteX41" fmla="*/ 2924175 w 3686175"/>
              <a:gd name="connsiteY41" fmla="*/ 396131 h 4457700"/>
              <a:gd name="connsiteX42" fmla="*/ 2972753 w 3686175"/>
              <a:gd name="connsiteY42" fmla="*/ 388511 h 4457700"/>
              <a:gd name="connsiteX43" fmla="*/ 3132773 w 3686175"/>
              <a:gd name="connsiteY43" fmla="*/ 368508 h 4457700"/>
              <a:gd name="connsiteX44" fmla="*/ 2998470 w 3686175"/>
              <a:gd name="connsiteY44" fmla="*/ 405656 h 4457700"/>
              <a:gd name="connsiteX45" fmla="*/ 3079433 w 3686175"/>
              <a:gd name="connsiteY45" fmla="*/ 414228 h 4457700"/>
              <a:gd name="connsiteX46" fmla="*/ 3160395 w 3686175"/>
              <a:gd name="connsiteY46" fmla="*/ 445661 h 4457700"/>
              <a:gd name="connsiteX47" fmla="*/ 3083243 w 3686175"/>
              <a:gd name="connsiteY47" fmla="*/ 435183 h 4457700"/>
              <a:gd name="connsiteX48" fmla="*/ 3215640 w 3686175"/>
              <a:gd name="connsiteY48" fmla="*/ 491381 h 4457700"/>
              <a:gd name="connsiteX49" fmla="*/ 3157538 w 3686175"/>
              <a:gd name="connsiteY49" fmla="*/ 476141 h 4457700"/>
              <a:gd name="connsiteX50" fmla="*/ 3173730 w 3686175"/>
              <a:gd name="connsiteY50" fmla="*/ 494238 h 4457700"/>
              <a:gd name="connsiteX51" fmla="*/ 3308033 w 3686175"/>
              <a:gd name="connsiteY51" fmla="*/ 689501 h 4457700"/>
              <a:gd name="connsiteX52" fmla="*/ 3393758 w 3686175"/>
              <a:gd name="connsiteY52" fmla="*/ 842853 h 4457700"/>
              <a:gd name="connsiteX53" fmla="*/ 3467100 w 3686175"/>
              <a:gd name="connsiteY53" fmla="*/ 1227663 h 4457700"/>
              <a:gd name="connsiteX54" fmla="*/ 3483293 w 3686175"/>
              <a:gd name="connsiteY54" fmla="*/ 1302911 h 4457700"/>
              <a:gd name="connsiteX55" fmla="*/ 3605213 w 3686175"/>
              <a:gd name="connsiteY55" fmla="*/ 1573421 h 4457700"/>
              <a:gd name="connsiteX56" fmla="*/ 3558540 w 3686175"/>
              <a:gd name="connsiteY56" fmla="*/ 1822976 h 4457700"/>
              <a:gd name="connsiteX57" fmla="*/ 3527108 w 3686175"/>
              <a:gd name="connsiteY57" fmla="*/ 1921083 h 4457700"/>
              <a:gd name="connsiteX58" fmla="*/ 3553778 w 3686175"/>
              <a:gd name="connsiteY58" fmla="*/ 2005856 h 4457700"/>
              <a:gd name="connsiteX59" fmla="*/ 3622358 w 3686175"/>
              <a:gd name="connsiteY59" fmla="*/ 2024906 h 4457700"/>
              <a:gd name="connsiteX60" fmla="*/ 3668078 w 3686175"/>
              <a:gd name="connsiteY60" fmla="*/ 1975376 h 4457700"/>
              <a:gd name="connsiteX61" fmla="*/ 3673793 w 3686175"/>
              <a:gd name="connsiteY61" fmla="*/ 1944896 h 4457700"/>
              <a:gd name="connsiteX62" fmla="*/ 3639503 w 3686175"/>
              <a:gd name="connsiteY62" fmla="*/ 2080151 h 4457700"/>
              <a:gd name="connsiteX63" fmla="*/ 3585210 w 3686175"/>
              <a:gd name="connsiteY63" fmla="*/ 2164923 h 4457700"/>
              <a:gd name="connsiteX64" fmla="*/ 3498533 w 3686175"/>
              <a:gd name="connsiteY64" fmla="*/ 2310656 h 4457700"/>
              <a:gd name="connsiteX65" fmla="*/ 3452813 w 3686175"/>
              <a:gd name="connsiteY65" fmla="*/ 2408764 h 4457700"/>
              <a:gd name="connsiteX66" fmla="*/ 3448050 w 3686175"/>
              <a:gd name="connsiteY66" fmla="*/ 2458293 h 4457700"/>
              <a:gd name="connsiteX67" fmla="*/ 3183255 w 3686175"/>
              <a:gd name="connsiteY67" fmla="*/ 2671654 h 4457700"/>
              <a:gd name="connsiteX68" fmla="*/ 3066098 w 3686175"/>
              <a:gd name="connsiteY68" fmla="*/ 2803098 h 4457700"/>
              <a:gd name="connsiteX69" fmla="*/ 3066098 w 3686175"/>
              <a:gd name="connsiteY69" fmla="*/ 2880251 h 4457700"/>
              <a:gd name="connsiteX70" fmla="*/ 3031808 w 3686175"/>
              <a:gd name="connsiteY70" fmla="*/ 3010743 h 4457700"/>
              <a:gd name="connsiteX71" fmla="*/ 2946083 w 3686175"/>
              <a:gd name="connsiteY71" fmla="*/ 3070751 h 4457700"/>
              <a:gd name="connsiteX72" fmla="*/ 2998470 w 3686175"/>
              <a:gd name="connsiteY72" fmla="*/ 2908826 h 4457700"/>
              <a:gd name="connsiteX73" fmla="*/ 2875598 w 3686175"/>
              <a:gd name="connsiteY73" fmla="*/ 3078371 h 4457700"/>
              <a:gd name="connsiteX74" fmla="*/ 2957513 w 3686175"/>
              <a:gd name="connsiteY74" fmla="*/ 2907873 h 4457700"/>
              <a:gd name="connsiteX75" fmla="*/ 2829878 w 3686175"/>
              <a:gd name="connsiteY75" fmla="*/ 3063131 h 4457700"/>
              <a:gd name="connsiteX76" fmla="*/ 2926080 w 3686175"/>
              <a:gd name="connsiteY76" fmla="*/ 2949783 h 4457700"/>
              <a:gd name="connsiteX77" fmla="*/ 2812733 w 3686175"/>
              <a:gd name="connsiteY77" fmla="*/ 3049796 h 4457700"/>
              <a:gd name="connsiteX78" fmla="*/ 2533650 w 3686175"/>
              <a:gd name="connsiteY78" fmla="*/ 3226008 h 4457700"/>
              <a:gd name="connsiteX79" fmla="*/ 2338388 w 3686175"/>
              <a:gd name="connsiteY79" fmla="*/ 3264108 h 4457700"/>
              <a:gd name="connsiteX80" fmla="*/ 2214563 w 3686175"/>
              <a:gd name="connsiteY80" fmla="*/ 3397458 h 4457700"/>
              <a:gd name="connsiteX81" fmla="*/ 2216468 w 3686175"/>
              <a:gd name="connsiteY81" fmla="*/ 3450798 h 4457700"/>
              <a:gd name="connsiteX82" fmla="*/ 2396490 w 3686175"/>
              <a:gd name="connsiteY82" fmla="*/ 3977531 h 4457700"/>
              <a:gd name="connsiteX83" fmla="*/ 2577465 w 3686175"/>
              <a:gd name="connsiteY83" fmla="*/ 4291856 h 4457700"/>
              <a:gd name="connsiteX84" fmla="*/ 2556510 w 3686175"/>
              <a:gd name="connsiteY84" fmla="*/ 4342339 h 4457700"/>
              <a:gd name="connsiteX85" fmla="*/ 1666875 w 3686175"/>
              <a:gd name="connsiteY85" fmla="*/ 4464259 h 4457700"/>
              <a:gd name="connsiteX86" fmla="*/ 1286828 w 3686175"/>
              <a:gd name="connsiteY86" fmla="*/ 4460449 h 4457700"/>
              <a:gd name="connsiteX87" fmla="*/ 743903 w 3686175"/>
              <a:gd name="connsiteY87" fmla="*/ 4396631 h 4457700"/>
              <a:gd name="connsiteX88" fmla="*/ 716280 w 3686175"/>
              <a:gd name="connsiteY88" fmla="*/ 4354721 h 4457700"/>
              <a:gd name="connsiteX89" fmla="*/ 808673 w 3686175"/>
              <a:gd name="connsiteY89" fmla="*/ 3804176 h 4457700"/>
              <a:gd name="connsiteX90" fmla="*/ 759143 w 3686175"/>
              <a:gd name="connsiteY90" fmla="*/ 3469848 h 4457700"/>
              <a:gd name="connsiteX91" fmla="*/ 602933 w 3686175"/>
              <a:gd name="connsiteY91" fmla="*/ 3306018 h 4457700"/>
              <a:gd name="connsiteX92" fmla="*/ 296228 w 3686175"/>
              <a:gd name="connsiteY92" fmla="*/ 3193623 h 4457700"/>
              <a:gd name="connsiteX93" fmla="*/ 180023 w 3686175"/>
              <a:gd name="connsiteY93" fmla="*/ 3141236 h 4457700"/>
              <a:gd name="connsiteX94" fmla="*/ 73343 w 3686175"/>
              <a:gd name="connsiteY94" fmla="*/ 2839293 h 4457700"/>
              <a:gd name="connsiteX95" fmla="*/ 70485 w 3686175"/>
              <a:gd name="connsiteY95" fmla="*/ 2664033 h 4457700"/>
              <a:gd name="connsiteX96" fmla="*/ 89535 w 3686175"/>
              <a:gd name="connsiteY96" fmla="*/ 2507823 h 4457700"/>
              <a:gd name="connsiteX97" fmla="*/ 87630 w 3686175"/>
              <a:gd name="connsiteY97" fmla="*/ 2477343 h 4457700"/>
              <a:gd name="connsiteX98" fmla="*/ 65723 w 3686175"/>
              <a:gd name="connsiteY98" fmla="*/ 2304941 h 4457700"/>
              <a:gd name="connsiteX99" fmla="*/ 82868 w 3686175"/>
              <a:gd name="connsiteY99" fmla="*/ 2251601 h 4457700"/>
              <a:gd name="connsiteX100" fmla="*/ 42863 w 3686175"/>
              <a:gd name="connsiteY100" fmla="*/ 2117298 h 4457700"/>
              <a:gd name="connsiteX101" fmla="*/ 0 w 3686175"/>
              <a:gd name="connsiteY101" fmla="*/ 2055386 h 4457700"/>
              <a:gd name="connsiteX102" fmla="*/ 2730818 w 3686175"/>
              <a:gd name="connsiteY102" fmla="*/ 275163 h 4457700"/>
              <a:gd name="connsiteX103" fmla="*/ 2600325 w 3686175"/>
              <a:gd name="connsiteY103" fmla="*/ 147528 h 4457700"/>
              <a:gd name="connsiteX104" fmla="*/ 2730818 w 3686175"/>
              <a:gd name="connsiteY104" fmla="*/ 275163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686175" h="4457700">
                <a:moveTo>
                  <a:pt x="0" y="2055386"/>
                </a:move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94323" y="1103838"/>
                  <a:pt x="345758" y="924768"/>
                  <a:pt x="447675" y="761891"/>
                </a:cubicBezTo>
                <a:cubicBezTo>
                  <a:pt x="454343" y="751413"/>
                  <a:pt x="461963" y="740936"/>
                  <a:pt x="462915" y="726648"/>
                </a:cubicBezTo>
                <a:cubicBezTo>
                  <a:pt x="462915" y="723791"/>
                  <a:pt x="461963" y="721886"/>
                  <a:pt x="461010" y="719981"/>
                </a:cubicBezTo>
                <a:cubicBezTo>
                  <a:pt x="453390" y="719028"/>
                  <a:pt x="456248" y="731411"/>
                  <a:pt x="445770" y="727601"/>
                </a:cubicBezTo>
                <a:cubicBezTo>
                  <a:pt x="451485" y="662831"/>
                  <a:pt x="477203" y="603776"/>
                  <a:pt x="495300" y="541863"/>
                </a:cubicBezTo>
                <a:cubicBezTo>
                  <a:pt x="482918" y="558056"/>
                  <a:pt x="470535" y="573296"/>
                  <a:pt x="458153" y="589488"/>
                </a:cubicBezTo>
                <a:cubicBezTo>
                  <a:pt x="495300" y="486618"/>
                  <a:pt x="560070" y="405656"/>
                  <a:pt x="647700" y="340886"/>
                </a:cubicBezTo>
                <a:cubicBezTo>
                  <a:pt x="626745" y="350411"/>
                  <a:pt x="605790" y="359936"/>
                  <a:pt x="582930" y="370413"/>
                </a:cubicBezTo>
                <a:cubicBezTo>
                  <a:pt x="584835" y="356126"/>
                  <a:pt x="593408" y="351363"/>
                  <a:pt x="600075" y="346601"/>
                </a:cubicBezTo>
                <a:cubicBezTo>
                  <a:pt x="653415" y="306596"/>
                  <a:pt x="711518" y="274211"/>
                  <a:pt x="776288" y="257066"/>
                </a:cubicBezTo>
                <a:cubicBezTo>
                  <a:pt x="814388" y="246588"/>
                  <a:pt x="853440" y="238016"/>
                  <a:pt x="891540" y="229443"/>
                </a:cubicBezTo>
                <a:cubicBezTo>
                  <a:pt x="912495" y="224681"/>
                  <a:pt x="925830" y="213251"/>
                  <a:pt x="938213" y="196106"/>
                </a:cubicBezTo>
                <a:cubicBezTo>
                  <a:pt x="991553" y="121811"/>
                  <a:pt x="1062038" y="69423"/>
                  <a:pt x="1144905" y="31323"/>
                </a:cubicBez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92605" y="-8682"/>
                  <a:pt x="1903095" y="-10587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lose/>
                <a:moveTo>
                  <a:pt x="2730818" y="275163"/>
                </a:moveTo>
                <a:cubicBezTo>
                  <a:pt x="2725103" y="205631"/>
                  <a:pt x="2662238" y="146576"/>
                  <a:pt x="2600325" y="147528"/>
                </a:cubicBezTo>
                <a:cubicBezTo>
                  <a:pt x="2647950" y="184676"/>
                  <a:pt x="2687955" y="226586"/>
                  <a:pt x="2730818" y="27516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16F80EC1-2A6D-41BF-89BB-4ADBCE285E40}"/>
              </a:ext>
            </a:extLst>
          </p:cNvPr>
          <p:cNvGrpSpPr/>
          <p:nvPr/>
        </p:nvGrpSpPr>
        <p:grpSpPr>
          <a:xfrm>
            <a:off x="1681194" y="2674628"/>
            <a:ext cx="2589798" cy="2589797"/>
            <a:chOff x="3376439" y="2358405"/>
            <a:chExt cx="2592288" cy="2592288"/>
          </a:xfrm>
        </p:grpSpPr>
        <p:sp>
          <p:nvSpPr>
            <p:cNvPr id="31" name="Pie 6">
              <a:extLst>
                <a:ext uri="{FF2B5EF4-FFF2-40B4-BE49-F238E27FC236}">
                  <a16:creationId xmlns:a16="http://schemas.microsoft.com/office/drawing/2014/main" id="{7B27B406-C9E3-45A6-8C4E-4CAD2EE6E47F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2" name="Pie 13">
              <a:extLst>
                <a:ext uri="{FF2B5EF4-FFF2-40B4-BE49-F238E27FC236}">
                  <a16:creationId xmlns:a16="http://schemas.microsoft.com/office/drawing/2014/main" id="{A636F4E2-60D9-4346-B5C0-F3E562645425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3" name="Pie 14">
              <a:extLst>
                <a:ext uri="{FF2B5EF4-FFF2-40B4-BE49-F238E27FC236}">
                  <a16:creationId xmlns:a16="http://schemas.microsoft.com/office/drawing/2014/main" id="{B2E5F563-EA7B-40B9-BEE1-3232DF51EB91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4" name="Pie 15">
              <a:extLst>
                <a:ext uri="{FF2B5EF4-FFF2-40B4-BE49-F238E27FC236}">
                  <a16:creationId xmlns:a16="http://schemas.microsoft.com/office/drawing/2014/main" id="{C4E1A02E-6477-4543-B365-735E6054089B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36">
            <a:extLst>
              <a:ext uri="{FF2B5EF4-FFF2-40B4-BE49-F238E27FC236}">
                <a16:creationId xmlns:a16="http://schemas.microsoft.com/office/drawing/2014/main" id="{4FB6D123-EFBD-4B3A-A4D8-59A2B73BC829}"/>
              </a:ext>
            </a:extLst>
          </p:cNvPr>
          <p:cNvGrpSpPr/>
          <p:nvPr/>
        </p:nvGrpSpPr>
        <p:grpSpPr>
          <a:xfrm>
            <a:off x="1045648" y="2069051"/>
            <a:ext cx="4032340" cy="3953350"/>
            <a:chOff x="879403" y="1813638"/>
            <a:chExt cx="4032340" cy="3953350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56A643C5-3B90-4B7C-A397-8BB0352829FF}"/>
                </a:ext>
              </a:extLst>
            </p:cNvPr>
            <p:cNvSpPr/>
            <p:nvPr/>
          </p:nvSpPr>
          <p:spPr>
            <a:xfrm>
              <a:off x="879403" y="1813638"/>
              <a:ext cx="3953351" cy="3953350"/>
            </a:xfrm>
            <a:prstGeom prst="arc">
              <a:avLst>
                <a:gd name="adj1" fmla="val 13483629"/>
                <a:gd name="adj2" fmla="val 2813791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BD0004-CB42-4C3E-8553-A0D5B26A922E}"/>
                </a:ext>
              </a:extLst>
            </p:cNvPr>
            <p:cNvSpPr/>
            <p:nvPr/>
          </p:nvSpPr>
          <p:spPr>
            <a:xfrm>
              <a:off x="1791611" y="1946801"/>
              <a:ext cx="240059" cy="24005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1E21E33-45FB-4773-94D9-C02196B32371}"/>
                </a:ext>
              </a:extLst>
            </p:cNvPr>
            <p:cNvSpPr/>
            <p:nvPr/>
          </p:nvSpPr>
          <p:spPr>
            <a:xfrm>
              <a:off x="3672073" y="1946801"/>
              <a:ext cx="240059" cy="24005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0BA0DDB-4C96-4C86-9F22-BB474885EC50}"/>
                </a:ext>
              </a:extLst>
            </p:cNvPr>
            <p:cNvSpPr/>
            <p:nvPr/>
          </p:nvSpPr>
          <p:spPr>
            <a:xfrm>
              <a:off x="4671684" y="3248604"/>
              <a:ext cx="240059" cy="240059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2B36E9-13D6-4AAA-B3F5-5EC525E4D117}"/>
                </a:ext>
              </a:extLst>
            </p:cNvPr>
            <p:cNvSpPr/>
            <p:nvPr/>
          </p:nvSpPr>
          <p:spPr>
            <a:xfrm>
              <a:off x="4429697" y="4749383"/>
              <a:ext cx="240059" cy="240059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3" name="Trapezoid 10">
            <a:extLst>
              <a:ext uri="{FF2B5EF4-FFF2-40B4-BE49-F238E27FC236}">
                <a16:creationId xmlns:a16="http://schemas.microsoft.com/office/drawing/2014/main" id="{D654BE16-4D6E-491B-B393-C9B9C98A22D2}"/>
              </a:ext>
            </a:extLst>
          </p:cNvPr>
          <p:cNvSpPr/>
          <p:nvPr/>
        </p:nvSpPr>
        <p:spPr>
          <a:xfrm>
            <a:off x="3161551" y="2968579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64C76967-A464-495B-B28A-E4CA0ADCB97F}"/>
              </a:ext>
            </a:extLst>
          </p:cNvPr>
          <p:cNvSpPr/>
          <p:nvPr/>
        </p:nvSpPr>
        <p:spPr>
          <a:xfrm>
            <a:off x="3529801" y="4351200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5" name="Rounded Rectangle 12">
            <a:extLst>
              <a:ext uri="{FF2B5EF4-FFF2-40B4-BE49-F238E27FC236}">
                <a16:creationId xmlns:a16="http://schemas.microsoft.com/office/drawing/2014/main" id="{8E844AE6-8D44-4A75-BACD-D56B15FB63A7}"/>
              </a:ext>
            </a:extLst>
          </p:cNvPr>
          <p:cNvSpPr>
            <a:spLocks noChangeAspect="1"/>
          </p:cNvSpPr>
          <p:nvPr/>
        </p:nvSpPr>
        <p:spPr>
          <a:xfrm>
            <a:off x="2335061" y="3142676"/>
            <a:ext cx="310571" cy="337023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6D07AAF4-2671-440D-A811-95152ACBEC54}"/>
              </a:ext>
            </a:extLst>
          </p:cNvPr>
          <p:cNvSpPr>
            <a:spLocks/>
          </p:cNvSpPr>
          <p:nvPr/>
        </p:nvSpPr>
        <p:spPr>
          <a:xfrm>
            <a:off x="3674430" y="3640092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E53981-CA9C-47CB-88CB-89C6F83F349F}"/>
              </a:ext>
            </a:extLst>
          </p:cNvPr>
          <p:cNvSpPr txBox="1"/>
          <p:nvPr/>
        </p:nvSpPr>
        <p:spPr>
          <a:xfrm>
            <a:off x="6343066" y="1825061"/>
            <a:ext cx="50393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/>
              <a:t>Dalam</a:t>
            </a:r>
            <a:r>
              <a:rPr lang="en-US" altLang="ko-KR" sz="1600" b="1" dirty="0"/>
              <a:t> KB 1, </a:t>
            </a:r>
            <a:r>
              <a:rPr lang="en-US" altLang="ko-KR" sz="1600" b="1" dirty="0" err="1"/>
              <a:t>Anda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akan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mempelajari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ragam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teks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dan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satuan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bahasa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pembentuk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teks</a:t>
            </a:r>
            <a:r>
              <a:rPr lang="en-US" altLang="ko-KR" sz="1600" b="1" dirty="0"/>
              <a:t>. </a:t>
            </a:r>
            <a:r>
              <a:rPr lang="en-US" altLang="ko-KR" sz="1600" b="1" dirty="0" err="1"/>
              <a:t>Pada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pokok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bahasan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ragam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teks</a:t>
            </a:r>
            <a:r>
              <a:rPr lang="en-US" altLang="ko-KR" sz="1600" b="1" dirty="0"/>
              <a:t>, </a:t>
            </a:r>
            <a:r>
              <a:rPr lang="en-US" altLang="ko-KR" sz="1600" b="1" dirty="0" err="1"/>
              <a:t>diuraikan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materi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tentang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teks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faktual</a:t>
            </a:r>
            <a:r>
              <a:rPr lang="en-US" altLang="ko-KR" sz="1600" b="1" dirty="0"/>
              <a:t>, </a:t>
            </a:r>
            <a:r>
              <a:rPr lang="en-US" altLang="ko-KR" sz="1600" b="1" dirty="0" err="1"/>
              <a:t>teks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tanggapan</a:t>
            </a:r>
            <a:r>
              <a:rPr lang="en-US" altLang="ko-KR" sz="1600" b="1" dirty="0"/>
              <a:t>, </a:t>
            </a:r>
            <a:r>
              <a:rPr lang="en-US" altLang="ko-KR" sz="1600" b="1" dirty="0" err="1"/>
              <a:t>teks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cerita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dan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teks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normatif</a:t>
            </a:r>
            <a:r>
              <a:rPr lang="en-US" altLang="ko-KR" sz="1600" b="1" dirty="0"/>
              <a:t>. </a:t>
            </a:r>
            <a:r>
              <a:rPr lang="en-US" altLang="ko-KR" sz="1600" b="1" dirty="0" err="1"/>
              <a:t>Selanjutnya</a:t>
            </a:r>
            <a:r>
              <a:rPr lang="en-US" altLang="ko-KR" sz="1600" b="1" dirty="0"/>
              <a:t>, </a:t>
            </a:r>
            <a:r>
              <a:rPr lang="en-US" altLang="ko-KR" sz="1600" b="1" dirty="0" err="1"/>
              <a:t>pada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pokok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uraian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satuan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bahasa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pembentuk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teks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diuraikan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materi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tentang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kalimat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dan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paragraf</a:t>
            </a:r>
            <a:r>
              <a:rPr lang="en-US" altLang="ko-KR" sz="1600" b="1" dirty="0"/>
              <a:t>.</a:t>
            </a:r>
            <a:endParaRPr lang="ko-KR" altLang="en-US" sz="1600" b="1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D68FA7A-3C82-4927-A22D-9C9777D67A5F}"/>
              </a:ext>
            </a:extLst>
          </p:cNvPr>
          <p:cNvSpPr/>
          <p:nvPr/>
        </p:nvSpPr>
        <p:spPr>
          <a:xfrm>
            <a:off x="5835145" y="1893360"/>
            <a:ext cx="462257" cy="4307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8CCE9C-F827-4E31-B789-D616BD581883}"/>
              </a:ext>
            </a:extLst>
          </p:cNvPr>
          <p:cNvSpPr txBox="1"/>
          <p:nvPr/>
        </p:nvSpPr>
        <p:spPr>
          <a:xfrm>
            <a:off x="6343066" y="3736522"/>
            <a:ext cx="50393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/>
              <a:t>Dengan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dipelajarinya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modul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ini</a:t>
            </a:r>
            <a:r>
              <a:rPr lang="en-US" altLang="ko-KR" sz="1600" b="1" dirty="0"/>
              <a:t>, </a:t>
            </a:r>
            <a:r>
              <a:rPr lang="en-US" altLang="ko-KR" sz="1600" b="1" dirty="0" err="1"/>
              <a:t>Anda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akan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belajar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bagaimana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memahami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peserta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didik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dengan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karakter</a:t>
            </a:r>
            <a:r>
              <a:rPr lang="en-US" altLang="ko-KR" sz="1600" b="1" dirty="0"/>
              <a:t> yang </a:t>
            </a:r>
            <a:r>
              <a:rPr lang="en-US" altLang="ko-KR" sz="1600" b="1" dirty="0" err="1"/>
              <a:t>beragam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dari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segi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perkembangan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bahasa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anak</a:t>
            </a:r>
            <a:r>
              <a:rPr lang="en-US" altLang="ko-KR" sz="1600" b="1" dirty="0"/>
              <a:t>, </a:t>
            </a:r>
            <a:r>
              <a:rPr lang="en-US" altLang="ko-KR" sz="1600" b="1" dirty="0" err="1"/>
              <a:t>khususnya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ragam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teks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dan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satuan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bahasa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pembentuk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teks</a:t>
            </a:r>
            <a:r>
              <a:rPr lang="en-US" altLang="ko-KR" sz="1600" b="1" dirty="0"/>
              <a:t>. Dari </a:t>
            </a:r>
            <a:r>
              <a:rPr lang="en-US" altLang="ko-KR" sz="1600" b="1" dirty="0" err="1"/>
              <a:t>pemahaman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tersebut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korelasinya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adalah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Anda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akan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merancang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perencanaan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pelaksanaan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pembelajaran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serta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evaluasi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pembelajaran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bahasa</a:t>
            </a:r>
            <a:r>
              <a:rPr lang="en-US" altLang="ko-KR" sz="1600" b="1" dirty="0"/>
              <a:t> Indonesia yang </a:t>
            </a:r>
            <a:r>
              <a:rPr lang="en-US" altLang="ko-KR" sz="1600" b="1" dirty="0" err="1"/>
              <a:t>sesuai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dengan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konteks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ragam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teks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dan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satuan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bahasa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pembentuk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teks</a:t>
            </a:r>
            <a:r>
              <a:rPr lang="en-US" altLang="ko-KR" sz="1600" b="1" dirty="0"/>
              <a:t>.</a:t>
            </a:r>
            <a:endParaRPr lang="ko-KR" altLang="en-US" sz="1600" b="1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00D50B1-85A7-4259-949A-BE231053BB37}"/>
              </a:ext>
            </a:extLst>
          </p:cNvPr>
          <p:cNvSpPr/>
          <p:nvPr/>
        </p:nvSpPr>
        <p:spPr>
          <a:xfrm>
            <a:off x="5835145" y="3804822"/>
            <a:ext cx="462257" cy="4307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319735-CF3D-4D09-98B3-7B67FBC6B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976651"/>
              </p:ext>
            </p:extLst>
          </p:nvPr>
        </p:nvGraphicFramePr>
        <p:xfrm>
          <a:off x="3585266" y="1981822"/>
          <a:ext cx="2332304" cy="4299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Menguasai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materi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berbagai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ragam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teks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serta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aplikasinya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dalam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pembelajaran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di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SD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EB1C5CBD-9027-401B-A83F-525EB83C6095}"/>
              </a:ext>
            </a:extLst>
          </p:cNvPr>
          <p:cNvSpPr>
            <a:spLocks noChangeAspect="1"/>
          </p:cNvSpPr>
          <p:nvPr/>
        </p:nvSpPr>
        <p:spPr>
          <a:xfrm rot="2700000">
            <a:off x="4607432" y="166449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9889DA-8C35-43C9-BD7C-726AFE4CC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2081"/>
              </p:ext>
            </p:extLst>
          </p:nvPr>
        </p:nvGraphicFramePr>
        <p:xfrm>
          <a:off x="6266292" y="1981822"/>
          <a:ext cx="2332304" cy="4380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1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Menguasai</a:t>
                      </a:r>
                      <a:r>
                        <a:rPr lang="en-US" altLang="ko-KR" sz="21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1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materi</a:t>
                      </a:r>
                      <a:r>
                        <a:rPr lang="en-US" altLang="ko-KR" sz="21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1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satuan</a:t>
                      </a:r>
                      <a:r>
                        <a:rPr lang="en-US" altLang="ko-KR" sz="21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1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bahasa</a:t>
                      </a:r>
                      <a:r>
                        <a:rPr lang="en-US" altLang="ko-KR" sz="21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1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pembentuk</a:t>
                      </a:r>
                      <a:r>
                        <a:rPr lang="en-US" altLang="ko-KR" sz="21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1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teks</a:t>
                      </a:r>
                      <a:r>
                        <a:rPr lang="en-US" altLang="ko-KR" sz="21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1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serta</a:t>
                      </a:r>
                      <a:r>
                        <a:rPr lang="en-US" altLang="ko-KR" sz="21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1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aplikasinya</a:t>
                      </a:r>
                      <a:r>
                        <a:rPr lang="en-US" altLang="ko-KR" sz="21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1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dalam</a:t>
                      </a:r>
                      <a:r>
                        <a:rPr lang="en-US" altLang="ko-KR" sz="21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1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pembelajaran</a:t>
                      </a:r>
                      <a:r>
                        <a:rPr lang="en-US" altLang="ko-KR" sz="21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1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di</a:t>
                      </a:r>
                      <a:r>
                        <a:rPr lang="en-US" altLang="ko-KR" sz="21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SD</a:t>
                      </a:r>
                      <a:endParaRPr lang="ko-KR" altLang="en-US" sz="21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1D8A65CE-661F-4A20-85F6-8AF09B12EE14}"/>
              </a:ext>
            </a:extLst>
          </p:cNvPr>
          <p:cNvSpPr>
            <a:spLocks noChangeAspect="1"/>
          </p:cNvSpPr>
          <p:nvPr/>
        </p:nvSpPr>
        <p:spPr>
          <a:xfrm rot="2700000">
            <a:off x="7288458" y="1664495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70102C-F4B2-4EE2-82A4-DFB59B0ECD1A}"/>
              </a:ext>
            </a:extLst>
          </p:cNvPr>
          <p:cNvSpPr/>
          <p:nvPr/>
        </p:nvSpPr>
        <p:spPr>
          <a:xfrm>
            <a:off x="731525" y="323560"/>
            <a:ext cx="10874326" cy="1270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altLang="ko-KR" sz="4800" b="1" dirty="0">
              <a:solidFill>
                <a:schemeClr val="tx1"/>
              </a:solidFill>
            </a:endParaRPr>
          </a:p>
          <a:p>
            <a:pPr algn="ctr"/>
            <a:r>
              <a:rPr lang="id-ID" altLang="ko-KR" sz="4800" b="1" dirty="0">
                <a:solidFill>
                  <a:schemeClr val="tx1"/>
                </a:solidFill>
              </a:rPr>
              <a:t>Subcapaian Pembelajaran (CPMK)</a:t>
            </a:r>
          </a:p>
          <a:p>
            <a:pPr algn="ctr"/>
            <a:endParaRPr lang="ko-KR" alt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  <a:latin typeface="Arial" pitchFamily="34" charset="0"/>
              </a:rPr>
              <a:t>Ragam Teks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765AE7-D63C-4A22-9D59-86E6E20ED760}"/>
              </a:ext>
            </a:extLst>
          </p:cNvPr>
          <p:cNvSpPr/>
          <p:nvPr/>
        </p:nvSpPr>
        <p:spPr>
          <a:xfrm>
            <a:off x="1195453" y="1236590"/>
            <a:ext cx="2202428" cy="1069545"/>
          </a:xfrm>
          <a:prstGeom prst="rect">
            <a:avLst/>
          </a:prstGeom>
          <a:gradFill>
            <a:gsLst>
              <a:gs pos="0">
                <a:schemeClr val="accent1">
                  <a:lumMod val="83000"/>
                </a:schemeClr>
              </a:gs>
              <a:gs pos="100000">
                <a:schemeClr val="accent1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0D210A3-0A9C-473F-AADF-75D926D0AF43}"/>
              </a:ext>
            </a:extLst>
          </p:cNvPr>
          <p:cNvSpPr/>
          <p:nvPr/>
        </p:nvSpPr>
        <p:spPr>
          <a:xfrm>
            <a:off x="1550807" y="1187148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58EF3EC2-AF0E-4BCD-BD67-9EB338254528}"/>
              </a:ext>
            </a:extLst>
          </p:cNvPr>
          <p:cNvSpPr/>
          <p:nvPr/>
        </p:nvSpPr>
        <p:spPr>
          <a:xfrm rot="5400000">
            <a:off x="980273" y="1199897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0E3382DB-58DC-43B3-8B80-AE1F29A15A38}"/>
              </a:ext>
            </a:extLst>
          </p:cNvPr>
          <p:cNvSpPr/>
          <p:nvPr/>
        </p:nvSpPr>
        <p:spPr>
          <a:xfrm>
            <a:off x="5026400" y="1180497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097C9-93B0-428B-9ECF-C255011E0067}"/>
              </a:ext>
            </a:extLst>
          </p:cNvPr>
          <p:cNvSpPr txBox="1"/>
          <p:nvPr/>
        </p:nvSpPr>
        <p:spPr>
          <a:xfrm>
            <a:off x="2255542" y="1536271"/>
            <a:ext cx="2550319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id-ID" sz="2400" b="1" dirty="0">
                <a:latin typeface="+mj-lt"/>
                <a:cs typeface="Arial" pitchFamily="34" charset="0"/>
              </a:rPr>
              <a:t>Teks Faktual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0ED297-D494-474B-B75A-8B1FEC392234}"/>
              </a:ext>
            </a:extLst>
          </p:cNvPr>
          <p:cNvSpPr txBox="1"/>
          <p:nvPr/>
        </p:nvSpPr>
        <p:spPr>
          <a:xfrm>
            <a:off x="5271797" y="1605776"/>
            <a:ext cx="5391510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id-ID" sz="2000" b="1" dirty="0">
                <a:latin typeface="+mj-lt"/>
                <a:cs typeface="Arial" pitchFamily="34" charset="0"/>
              </a:rPr>
              <a:t>Teks Deskripsi, Teks Prosedur/Arahan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28AE88-78F5-4731-9E7E-FE7EC9778804}"/>
              </a:ext>
            </a:extLst>
          </p:cNvPr>
          <p:cNvSpPr txBox="1"/>
          <p:nvPr/>
        </p:nvSpPr>
        <p:spPr>
          <a:xfrm>
            <a:off x="965790" y="1399487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5128F5-084E-4E2A-99F1-26D2F5424083}"/>
              </a:ext>
            </a:extLst>
          </p:cNvPr>
          <p:cNvSpPr/>
          <p:nvPr/>
        </p:nvSpPr>
        <p:spPr>
          <a:xfrm>
            <a:off x="1195453" y="2702017"/>
            <a:ext cx="2202428" cy="1069545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2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id="{1B622561-49EC-422B-ACC3-DDB248C33DCE}"/>
              </a:ext>
            </a:extLst>
          </p:cNvPr>
          <p:cNvSpPr/>
          <p:nvPr/>
        </p:nvSpPr>
        <p:spPr>
          <a:xfrm>
            <a:off x="1550807" y="2652575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Isosceles Triangle 3">
            <a:extLst>
              <a:ext uri="{FF2B5EF4-FFF2-40B4-BE49-F238E27FC236}">
                <a16:creationId xmlns:a16="http://schemas.microsoft.com/office/drawing/2014/main" id="{8DE334FE-8D1B-464E-BEDD-B6869BD23A85}"/>
              </a:ext>
            </a:extLst>
          </p:cNvPr>
          <p:cNvSpPr/>
          <p:nvPr/>
        </p:nvSpPr>
        <p:spPr>
          <a:xfrm rot="5400000">
            <a:off x="980273" y="2665324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840C5630-CBCA-47E9-BA79-04FB7F557CB4}"/>
              </a:ext>
            </a:extLst>
          </p:cNvPr>
          <p:cNvSpPr/>
          <p:nvPr/>
        </p:nvSpPr>
        <p:spPr>
          <a:xfrm>
            <a:off x="5026400" y="2645924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AC34FA-4B47-4517-AD0A-8F396F6C520A}"/>
              </a:ext>
            </a:extLst>
          </p:cNvPr>
          <p:cNvSpPr txBox="1"/>
          <p:nvPr/>
        </p:nvSpPr>
        <p:spPr>
          <a:xfrm>
            <a:off x="5271796" y="3071203"/>
            <a:ext cx="5912015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id-ID" sz="2000" b="1" dirty="0">
                <a:latin typeface="+mj-lt"/>
                <a:cs typeface="Times New Roman" pitchFamily="18" charset="0"/>
              </a:rPr>
              <a:t>Teks Cerita Ulang, Anekdot, Eksplum, Naratif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4DDD59-4071-4F6D-8D72-13C56B6616D1}"/>
              </a:ext>
            </a:extLst>
          </p:cNvPr>
          <p:cNvSpPr txBox="1"/>
          <p:nvPr/>
        </p:nvSpPr>
        <p:spPr>
          <a:xfrm>
            <a:off x="965790" y="2864914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sz="3600" b="1" dirty="0">
                <a:solidFill>
                  <a:schemeClr val="bg1"/>
                </a:solidFill>
              </a:rPr>
              <a:t>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A699193-B285-49E3-B98D-3D811021E337}"/>
              </a:ext>
            </a:extLst>
          </p:cNvPr>
          <p:cNvSpPr/>
          <p:nvPr/>
        </p:nvSpPr>
        <p:spPr>
          <a:xfrm>
            <a:off x="1195453" y="4167444"/>
            <a:ext cx="2202428" cy="1069545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F609E03C-C177-44A9-93E2-9313C288A8B6}"/>
              </a:ext>
            </a:extLst>
          </p:cNvPr>
          <p:cNvSpPr/>
          <p:nvPr/>
        </p:nvSpPr>
        <p:spPr>
          <a:xfrm>
            <a:off x="1550807" y="4118002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Isosceles Triangle 3">
            <a:extLst>
              <a:ext uri="{FF2B5EF4-FFF2-40B4-BE49-F238E27FC236}">
                <a16:creationId xmlns:a16="http://schemas.microsoft.com/office/drawing/2014/main" id="{CE856200-56B1-46B2-AEDE-9B59D0918EA7}"/>
              </a:ext>
            </a:extLst>
          </p:cNvPr>
          <p:cNvSpPr/>
          <p:nvPr/>
        </p:nvSpPr>
        <p:spPr>
          <a:xfrm rot="5400000">
            <a:off x="980273" y="4130751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FD29E0B2-E1B8-473B-BFB4-6F471DC6BF22}"/>
              </a:ext>
            </a:extLst>
          </p:cNvPr>
          <p:cNvSpPr/>
          <p:nvPr/>
        </p:nvSpPr>
        <p:spPr>
          <a:xfrm>
            <a:off x="5026400" y="4111351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875187-4739-478F-9EB6-8A744021B12C}"/>
              </a:ext>
            </a:extLst>
          </p:cNvPr>
          <p:cNvSpPr txBox="1"/>
          <p:nvPr/>
        </p:nvSpPr>
        <p:spPr>
          <a:xfrm>
            <a:off x="2255542" y="4256105"/>
            <a:ext cx="2550319" cy="83099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id-ID" sz="2400" b="1" dirty="0">
                <a:latin typeface="+mj-lt"/>
                <a:cs typeface="Arial" pitchFamily="34" charset="0"/>
              </a:rPr>
              <a:t>Teks Tanggapan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DE06DEC-2B66-491F-9594-BA7798B5EE01}"/>
              </a:ext>
            </a:extLst>
          </p:cNvPr>
          <p:cNvSpPr txBox="1"/>
          <p:nvPr/>
        </p:nvSpPr>
        <p:spPr>
          <a:xfrm>
            <a:off x="5271797" y="4536630"/>
            <a:ext cx="505388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id-ID" sz="2000" b="1" dirty="0">
                <a:latin typeface="+mj-lt"/>
                <a:cs typeface="Arial" pitchFamily="34" charset="0"/>
              </a:rPr>
              <a:t>Teks Eksposisi, Teks Eksplanasi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72228D4-A484-4417-8B45-85AC47F63FD8}"/>
              </a:ext>
            </a:extLst>
          </p:cNvPr>
          <p:cNvSpPr txBox="1"/>
          <p:nvPr/>
        </p:nvSpPr>
        <p:spPr>
          <a:xfrm>
            <a:off x="965790" y="4330341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05" name="Rounded Rectangle 31">
            <a:extLst>
              <a:ext uri="{FF2B5EF4-FFF2-40B4-BE49-F238E27FC236}">
                <a16:creationId xmlns:a16="http://schemas.microsoft.com/office/drawing/2014/main" id="{1B622561-49EC-422B-ACC3-DDB248C33DCE}"/>
              </a:ext>
            </a:extLst>
          </p:cNvPr>
          <p:cNvSpPr/>
          <p:nvPr/>
        </p:nvSpPr>
        <p:spPr>
          <a:xfrm>
            <a:off x="1562527" y="5534167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6" name="Isosceles Triangle 3">
            <a:extLst>
              <a:ext uri="{FF2B5EF4-FFF2-40B4-BE49-F238E27FC236}">
                <a16:creationId xmlns:a16="http://schemas.microsoft.com/office/drawing/2014/main" id="{8DE334FE-8D1B-464E-BEDD-B6869BD23A85}"/>
              </a:ext>
            </a:extLst>
          </p:cNvPr>
          <p:cNvSpPr/>
          <p:nvPr/>
        </p:nvSpPr>
        <p:spPr>
          <a:xfrm rot="5400000">
            <a:off x="991993" y="5546916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7" name="Rounded Rectangle 9">
            <a:extLst>
              <a:ext uri="{FF2B5EF4-FFF2-40B4-BE49-F238E27FC236}">
                <a16:creationId xmlns:a16="http://schemas.microsoft.com/office/drawing/2014/main" id="{840C5630-CBCA-47E9-BA79-04FB7F557CB4}"/>
              </a:ext>
            </a:extLst>
          </p:cNvPr>
          <p:cNvSpPr/>
          <p:nvPr/>
        </p:nvSpPr>
        <p:spPr>
          <a:xfrm>
            <a:off x="5038120" y="5527516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8D2CC3E-1669-47E2-92D5-B9953EE0CF70}"/>
              </a:ext>
            </a:extLst>
          </p:cNvPr>
          <p:cNvSpPr txBox="1"/>
          <p:nvPr/>
        </p:nvSpPr>
        <p:spPr>
          <a:xfrm>
            <a:off x="2267262" y="5897357"/>
            <a:ext cx="2550319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id-ID" sz="2400" b="1" dirty="0">
                <a:latin typeface="+mj-lt"/>
                <a:cs typeface="Arial" pitchFamily="34" charset="0"/>
              </a:rPr>
              <a:t>Teks Normatif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D4DDD59-4071-4F6D-8D72-13C56B6616D1}"/>
              </a:ext>
            </a:extLst>
          </p:cNvPr>
          <p:cNvSpPr txBox="1"/>
          <p:nvPr/>
        </p:nvSpPr>
        <p:spPr>
          <a:xfrm>
            <a:off x="977510" y="5746506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sz="3600" b="1" dirty="0">
                <a:solidFill>
                  <a:schemeClr val="bg1"/>
                </a:solidFill>
              </a:rPr>
              <a:t>4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5875187-4739-478F-9EB6-8A744021B12C}"/>
              </a:ext>
            </a:extLst>
          </p:cNvPr>
          <p:cNvSpPr txBox="1"/>
          <p:nvPr/>
        </p:nvSpPr>
        <p:spPr>
          <a:xfrm>
            <a:off x="2225062" y="3029869"/>
            <a:ext cx="2550319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id-ID" sz="2400" b="1" dirty="0">
                <a:latin typeface="+mj-lt"/>
                <a:cs typeface="Arial" pitchFamily="34" charset="0"/>
              </a:rPr>
              <a:t>Teks Cerita</a:t>
            </a: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/>
          <p:cNvSpPr/>
          <p:nvPr/>
        </p:nvSpPr>
        <p:spPr>
          <a:xfrm>
            <a:off x="3023659" y="3224976"/>
            <a:ext cx="2112235" cy="1146803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Left Arrow 6"/>
          <p:cNvSpPr/>
          <p:nvPr/>
        </p:nvSpPr>
        <p:spPr>
          <a:xfrm flipH="1">
            <a:off x="7056106" y="3224976"/>
            <a:ext cx="2112235" cy="1146803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25559" y="4487221"/>
            <a:ext cx="3936437" cy="1323439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id-ID" sz="1600" dirty="0">
                <a:latin typeface="Arial Black" pitchFamily="34" charset="0"/>
              </a:rPr>
              <a:t>Menurut Mahsun (2018), “Tujuan sosial teks ini adalah mengarahkan atau mengajarkan tentang langkah-langkah yang telah di tentukan.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286" y="4473115"/>
            <a:ext cx="4420359" cy="230832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d-ID" sz="1600" dirty="0">
                <a:latin typeface="Arial Black" pitchFamily="34" charset="0"/>
              </a:rPr>
              <a:t>Teks deskripsi adalah sebuah teks/wacana yang disampaikan dengan cara meggambarkan secara jelas objek, tempat atau peristiwa yang sedang menjadi topik kepada pembaca, sehingga pembaca seolah-olah merasakan langsung apa yang sedang diungkapkan dalam teks tersebut (Ulfa, 2018).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0102C-F4B2-4EE2-82A4-DFB59B0ECD1A}"/>
              </a:ext>
            </a:extLst>
          </p:cNvPr>
          <p:cNvSpPr/>
          <p:nvPr/>
        </p:nvSpPr>
        <p:spPr>
          <a:xfrm>
            <a:off x="731525" y="70336"/>
            <a:ext cx="10874326" cy="1270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altLang="ko-KR" sz="4800" b="1" dirty="0">
              <a:solidFill>
                <a:schemeClr val="tx1"/>
              </a:solidFill>
            </a:endParaRPr>
          </a:p>
          <a:p>
            <a:pPr algn="ctr"/>
            <a:r>
              <a:rPr lang="id-ID" sz="4800" dirty="0">
                <a:solidFill>
                  <a:schemeClr val="tx1"/>
                </a:solidFill>
                <a:latin typeface="Arial Black" pitchFamily="34" charset="0"/>
              </a:rPr>
              <a:t>Pengertian Teks Faktual</a:t>
            </a:r>
          </a:p>
          <a:p>
            <a:pPr algn="ctr"/>
            <a:endParaRPr lang="ko-KR" altLang="en-US" sz="48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0102C-F4B2-4EE2-82A4-DFB59B0ECD1A}"/>
              </a:ext>
            </a:extLst>
          </p:cNvPr>
          <p:cNvSpPr/>
          <p:nvPr/>
        </p:nvSpPr>
        <p:spPr>
          <a:xfrm>
            <a:off x="0" y="1390355"/>
            <a:ext cx="11971606" cy="7901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altLang="ko-KR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Teks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faktual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teks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berisi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suatu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kejadian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bersifat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nyata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benar-benar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terjadi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tetapi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terikat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waktu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(KBBI, 2018)</a:t>
            </a:r>
            <a:endParaRPr lang="id-ID" dirty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15082" y="2402453"/>
            <a:ext cx="6935370" cy="646331"/>
          </a:xfrm>
          <a:prstGeom prst="rect">
            <a:avLst/>
          </a:prstGeom>
          <a:solidFill>
            <a:schemeClr val="tx2">
              <a:alpha val="2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d-ID" altLang="ko-KR" b="1" dirty="0">
                <a:cs typeface="Arial" pitchFamily="34" charset="0"/>
              </a:rPr>
              <a:t>T</a:t>
            </a:r>
            <a:r>
              <a:rPr lang="en-US" altLang="ko-KR" b="1" dirty="0" err="1">
                <a:cs typeface="Arial" pitchFamily="34" charset="0"/>
              </a:rPr>
              <a:t>eks</a:t>
            </a:r>
            <a:r>
              <a:rPr lang="en-US" altLang="ko-KR" b="1" dirty="0">
                <a:cs typeface="Arial" pitchFamily="34" charset="0"/>
              </a:rPr>
              <a:t> genre </a:t>
            </a:r>
            <a:r>
              <a:rPr lang="en-US" altLang="ko-KR" b="1" dirty="0" err="1">
                <a:cs typeface="Arial" pitchFamily="34" charset="0"/>
              </a:rPr>
              <a:t>faktual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dapat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dibedakan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menjadi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dua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jenis</a:t>
            </a:r>
            <a:r>
              <a:rPr lang="en-US" altLang="ko-KR" b="1" dirty="0">
                <a:cs typeface="Arial" pitchFamily="34" charset="0"/>
              </a:rPr>
              <a:t>, </a:t>
            </a:r>
            <a:r>
              <a:rPr lang="en-US" altLang="ko-KR" b="1" dirty="0" err="1">
                <a:cs typeface="Arial" pitchFamily="34" charset="0"/>
              </a:rPr>
              <a:t>yaitu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teks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deskripsi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dan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teks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prosedur</a:t>
            </a:r>
            <a:r>
              <a:rPr lang="en-US" altLang="ko-KR" b="1" dirty="0">
                <a:cs typeface="Arial" pitchFamily="34" charset="0"/>
              </a:rPr>
              <a:t>/</a:t>
            </a:r>
            <a:r>
              <a:rPr lang="en-US" altLang="ko-KR" b="1" dirty="0" err="1">
                <a:cs typeface="Arial" pitchFamily="34" charset="0"/>
              </a:rPr>
              <a:t>arahan</a:t>
            </a:r>
            <a:r>
              <a:rPr lang="id-ID" altLang="ko-KR" b="1" dirty="0">
                <a:cs typeface="Arial" pitchFamily="34" charset="0"/>
              </a:rPr>
              <a:t> (Mahsun 2018).</a:t>
            </a:r>
          </a:p>
        </p:txBody>
      </p:sp>
      <p:grpSp>
        <p:nvGrpSpPr>
          <p:cNvPr id="25" name="그룹 4">
            <a:extLst>
              <a:ext uri="{FF2B5EF4-FFF2-40B4-BE49-F238E27FC236}">
                <a16:creationId xmlns:a16="http://schemas.microsoft.com/office/drawing/2014/main" id="{DEDD09B2-9DDD-424D-9FE8-FD1789EDE544}"/>
              </a:ext>
            </a:extLst>
          </p:cNvPr>
          <p:cNvGrpSpPr/>
          <p:nvPr/>
        </p:nvGrpSpPr>
        <p:grpSpPr>
          <a:xfrm>
            <a:off x="5263410" y="3524098"/>
            <a:ext cx="2037336" cy="3129920"/>
            <a:chOff x="4737812" y="2390015"/>
            <a:chExt cx="3159394" cy="376469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A8CF583-6797-438B-B24B-4570BC77A036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31" name="Rectangle 8">
                <a:extLst>
                  <a:ext uri="{FF2B5EF4-FFF2-40B4-BE49-F238E27FC236}">
                    <a16:creationId xmlns:a16="http://schemas.microsoft.com/office/drawing/2014/main" id="{82A1676C-8BFE-43CB-9FD0-2B59CCF3C239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ectangle 8">
                <a:extLst>
                  <a:ext uri="{FF2B5EF4-FFF2-40B4-BE49-F238E27FC236}">
                    <a16:creationId xmlns:a16="http://schemas.microsoft.com/office/drawing/2014/main" id="{9BBFAC3C-C723-467B-A67D-0F2D3D7369AA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Rectangle 8">
                <a:extLst>
                  <a:ext uri="{FF2B5EF4-FFF2-40B4-BE49-F238E27FC236}">
                    <a16:creationId xmlns:a16="http://schemas.microsoft.com/office/drawing/2014/main" id="{AFA500BA-5B4C-4F08-9F8C-1FBB16E67D79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Rectangle 8">
                <a:extLst>
                  <a:ext uri="{FF2B5EF4-FFF2-40B4-BE49-F238E27FC236}">
                    <a16:creationId xmlns:a16="http://schemas.microsoft.com/office/drawing/2014/main" id="{0D1A1429-D6BC-4731-9DD0-A7683AB2AC5B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Rectangle 8">
                <a:extLst>
                  <a:ext uri="{FF2B5EF4-FFF2-40B4-BE49-F238E27FC236}">
                    <a16:creationId xmlns:a16="http://schemas.microsoft.com/office/drawing/2014/main" id="{87B8109E-0251-4C24-BE5F-5BEABD9AD0AE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7" name="Rounded Rectangle 1">
              <a:extLst>
                <a:ext uri="{FF2B5EF4-FFF2-40B4-BE49-F238E27FC236}">
                  <a16:creationId xmlns:a16="http://schemas.microsoft.com/office/drawing/2014/main" id="{5454E00E-EF9C-4DCF-AC09-2976AB0F7D1F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BBF66D7A-B7CE-4E83-BF68-14AD6B6373F2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Rounded Rectangle 1">
              <a:extLst>
                <a:ext uri="{FF2B5EF4-FFF2-40B4-BE49-F238E27FC236}">
                  <a16:creationId xmlns:a16="http://schemas.microsoft.com/office/drawing/2014/main" id="{532F1E0C-AE36-4E70-AFB4-D3408A464516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Rounded Rectangle 1">
              <a:extLst>
                <a:ext uri="{FF2B5EF4-FFF2-40B4-BE49-F238E27FC236}">
                  <a16:creationId xmlns:a16="http://schemas.microsoft.com/office/drawing/2014/main" id="{26B8BFA5-147F-41CF-B8DA-8C3A534BEDCA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18633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id-ID" sz="3200" b="1" dirty="0">
                <a:solidFill>
                  <a:schemeClr val="tx1"/>
                </a:solidFill>
                <a:latin typeface="Arial Black" pitchFamily="34" charset="0"/>
              </a:rPr>
              <a:t>Struktur Teks Deskripsi dan Teks Prosedur/Arahan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44E97D26-E83D-434D-A126-ED9058E82463}"/>
              </a:ext>
            </a:extLst>
          </p:cNvPr>
          <p:cNvGrpSpPr/>
          <p:nvPr/>
        </p:nvGrpSpPr>
        <p:grpSpPr>
          <a:xfrm>
            <a:off x="3529668" y="2924223"/>
            <a:ext cx="1856554" cy="1763310"/>
            <a:chOff x="3432955" y="3105197"/>
            <a:chExt cx="1985378" cy="1885664"/>
          </a:xfrm>
        </p:grpSpPr>
        <p:sp>
          <p:nvSpPr>
            <p:cNvPr id="4" name="Freeform 88">
              <a:extLst>
                <a:ext uri="{FF2B5EF4-FFF2-40B4-BE49-F238E27FC236}">
                  <a16:creationId xmlns:a16="http://schemas.microsoft.com/office/drawing/2014/main" id="{FCC95A61-70A3-427B-B046-5E34141E6337}"/>
                </a:ext>
              </a:extLst>
            </p:cNvPr>
            <p:cNvSpPr/>
            <p:nvPr/>
          </p:nvSpPr>
          <p:spPr>
            <a:xfrm rot="15392080">
              <a:off x="3380850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Freeform 89">
              <a:extLst>
                <a:ext uri="{FF2B5EF4-FFF2-40B4-BE49-F238E27FC236}">
                  <a16:creationId xmlns:a16="http://schemas.microsoft.com/office/drawing/2014/main" id="{60316058-F178-4F4B-BE9B-22F28D4D3D1F}"/>
                </a:ext>
              </a:extLst>
            </p:cNvPr>
            <p:cNvSpPr/>
            <p:nvPr/>
          </p:nvSpPr>
          <p:spPr>
            <a:xfrm rot="12600000">
              <a:off x="3468239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" name="Freeform 90">
              <a:extLst>
                <a:ext uri="{FF2B5EF4-FFF2-40B4-BE49-F238E27FC236}">
                  <a16:creationId xmlns:a16="http://schemas.microsoft.com/office/drawing/2014/main" id="{089186E6-2DA0-429A-B221-4F9AE0CBCE99}"/>
                </a:ext>
              </a:extLst>
            </p:cNvPr>
            <p:cNvSpPr/>
            <p:nvPr/>
          </p:nvSpPr>
          <p:spPr>
            <a:xfrm rot="9900000">
              <a:off x="3555629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E6E4E5-36B9-4EA3-99F5-151D6547F9E2}"/>
              </a:ext>
            </a:extLst>
          </p:cNvPr>
          <p:cNvGrpSpPr/>
          <p:nvPr/>
        </p:nvGrpSpPr>
        <p:grpSpPr>
          <a:xfrm>
            <a:off x="5524556" y="3484101"/>
            <a:ext cx="1132542" cy="643555"/>
            <a:chOff x="4728830" y="910644"/>
            <a:chExt cx="2388531" cy="1357260"/>
          </a:xfrm>
        </p:grpSpPr>
        <p:sp>
          <p:nvSpPr>
            <p:cNvPr id="12" name="Left-Right Arrow 1">
              <a:extLst>
                <a:ext uri="{FF2B5EF4-FFF2-40B4-BE49-F238E27FC236}">
                  <a16:creationId xmlns:a16="http://schemas.microsoft.com/office/drawing/2014/main" id="{C0200AD2-CFC2-44A6-ADF5-F48F61A37BC1}"/>
                </a:ext>
              </a:extLst>
            </p:cNvPr>
            <p:cNvSpPr/>
            <p:nvPr/>
          </p:nvSpPr>
          <p:spPr>
            <a:xfrm>
              <a:off x="4833072" y="910644"/>
              <a:ext cx="2284289" cy="1357260"/>
            </a:xfrm>
            <a:custGeom>
              <a:avLst/>
              <a:gdLst/>
              <a:ahLst/>
              <a:cxnLst/>
              <a:rect l="l" t="t" r="r" b="b"/>
              <a:pathLst>
                <a:path w="2284289" h="1357260">
                  <a:moveTo>
                    <a:pt x="20525" y="658105"/>
                  </a:moveTo>
                  <a:lnTo>
                    <a:pt x="11850" y="690480"/>
                  </a:lnTo>
                  <a:lnTo>
                    <a:pt x="0" y="678630"/>
                  </a:lnTo>
                  <a:close/>
                  <a:moveTo>
                    <a:pt x="1605659" y="0"/>
                  </a:moveTo>
                  <a:lnTo>
                    <a:pt x="2284289" y="678630"/>
                  </a:lnTo>
                  <a:lnTo>
                    <a:pt x="1605659" y="1357260"/>
                  </a:lnTo>
                  <a:lnTo>
                    <a:pt x="1605659" y="1017945"/>
                  </a:lnTo>
                  <a:lnTo>
                    <a:pt x="1305184" y="1017945"/>
                  </a:lnTo>
                  <a:lnTo>
                    <a:pt x="913377" y="339315"/>
                  </a:lnTo>
                  <a:lnTo>
                    <a:pt x="1605659" y="3393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3" name="Left-Right Arrow 26">
              <a:extLst>
                <a:ext uri="{FF2B5EF4-FFF2-40B4-BE49-F238E27FC236}">
                  <a16:creationId xmlns:a16="http://schemas.microsoft.com/office/drawing/2014/main" id="{32C35516-9C34-4880-B0E5-0B12BAC8AD1A}"/>
                </a:ext>
              </a:extLst>
            </p:cNvPr>
            <p:cNvSpPr/>
            <p:nvPr/>
          </p:nvSpPr>
          <p:spPr>
            <a:xfrm>
              <a:off x="4728830" y="910644"/>
              <a:ext cx="1302347" cy="1357260"/>
            </a:xfrm>
            <a:custGeom>
              <a:avLst/>
              <a:gdLst/>
              <a:ahLst/>
              <a:cxnLst/>
              <a:rect l="l" t="t" r="r" b="b"/>
              <a:pathLst>
                <a:path w="1302347" h="1357260">
                  <a:moveTo>
                    <a:pt x="678630" y="0"/>
                  </a:moveTo>
                  <a:lnTo>
                    <a:pt x="678630" y="339315"/>
                  </a:lnTo>
                  <a:lnTo>
                    <a:pt x="910540" y="339315"/>
                  </a:lnTo>
                  <a:lnTo>
                    <a:pt x="1302347" y="1017945"/>
                  </a:lnTo>
                  <a:lnTo>
                    <a:pt x="678630" y="1017945"/>
                  </a:lnTo>
                  <a:lnTo>
                    <a:pt x="678630" y="1357260"/>
                  </a:lnTo>
                  <a:lnTo>
                    <a:pt x="0" y="6786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7866DCE-4275-4747-AD18-70FA19AB58BC}"/>
              </a:ext>
            </a:extLst>
          </p:cNvPr>
          <p:cNvSpPr txBox="1"/>
          <p:nvPr/>
        </p:nvSpPr>
        <p:spPr>
          <a:xfrm>
            <a:off x="3348111" y="3206446"/>
            <a:ext cx="2180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latin typeface="Arial Black" pitchFamily="34" charset="0"/>
              </a:rPr>
              <a:t>Teks Deskripsi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6EC1C9-C84A-445B-9209-6C4C5430AE35}"/>
              </a:ext>
            </a:extLst>
          </p:cNvPr>
          <p:cNvSpPr txBox="1"/>
          <p:nvPr/>
        </p:nvSpPr>
        <p:spPr>
          <a:xfrm>
            <a:off x="743298" y="1713879"/>
            <a:ext cx="404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b="1" dirty="0">
                <a:latin typeface="Arial Black" pitchFamily="34" charset="0"/>
              </a:rPr>
              <a:t>Pernyataan umum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EFF1C83-BFBD-4832-B057-E78DEB9F9996}"/>
              </a:ext>
            </a:extLst>
          </p:cNvPr>
          <p:cNvSpPr txBox="1"/>
          <p:nvPr/>
        </p:nvSpPr>
        <p:spPr>
          <a:xfrm>
            <a:off x="743298" y="5361197"/>
            <a:ext cx="404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b="1" dirty="0">
                <a:latin typeface="Arial Black" pitchFamily="34" charset="0"/>
              </a:rPr>
              <a:t>Uraian bagian-bagian</a:t>
            </a:r>
          </a:p>
        </p:txBody>
      </p:sp>
      <p:sp>
        <p:nvSpPr>
          <p:cNvPr id="61" name="Freeform 32">
            <a:extLst>
              <a:ext uri="{FF2B5EF4-FFF2-40B4-BE49-F238E27FC236}">
                <a16:creationId xmlns:a16="http://schemas.microsoft.com/office/drawing/2014/main" id="{2658E54D-3D6B-4427-988B-0AEB1005C063}"/>
              </a:ext>
            </a:extLst>
          </p:cNvPr>
          <p:cNvSpPr/>
          <p:nvPr/>
        </p:nvSpPr>
        <p:spPr>
          <a:xfrm>
            <a:off x="4823146" y="4264491"/>
            <a:ext cx="251775" cy="1270863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  <a:gd name="connsiteX0" fmla="*/ 213360 w 213360"/>
              <a:gd name="connsiteY0" fmla="*/ 0 h 807720"/>
              <a:gd name="connsiteX1" fmla="*/ 213360 w 213360"/>
              <a:gd name="connsiteY1" fmla="*/ 807720 h 807720"/>
              <a:gd name="connsiteX2" fmla="*/ 0 w 213360"/>
              <a:gd name="connsiteY2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" h="807720">
                <a:moveTo>
                  <a:pt x="213360" y="0"/>
                </a:moveTo>
                <a:lnTo>
                  <a:pt x="213360" y="807720"/>
                </a:lnTo>
                <a:lnTo>
                  <a:pt x="0" y="80772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Freeform 99">
            <a:extLst>
              <a:ext uri="{FF2B5EF4-FFF2-40B4-BE49-F238E27FC236}">
                <a16:creationId xmlns:a16="http://schemas.microsoft.com/office/drawing/2014/main" id="{040AA64C-63F4-4CE6-A19C-8773803208F3}"/>
              </a:ext>
            </a:extLst>
          </p:cNvPr>
          <p:cNvSpPr/>
          <p:nvPr/>
        </p:nvSpPr>
        <p:spPr>
          <a:xfrm flipH="1">
            <a:off x="7014588" y="4264493"/>
            <a:ext cx="255514" cy="1270861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  <a:gd name="connsiteX0" fmla="*/ 213360 w 213360"/>
              <a:gd name="connsiteY0" fmla="*/ 0 h 807720"/>
              <a:gd name="connsiteX1" fmla="*/ 213360 w 213360"/>
              <a:gd name="connsiteY1" fmla="*/ 807720 h 807720"/>
              <a:gd name="connsiteX2" fmla="*/ 0 w 213360"/>
              <a:gd name="connsiteY2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" h="807720">
                <a:moveTo>
                  <a:pt x="213360" y="0"/>
                </a:moveTo>
                <a:lnTo>
                  <a:pt x="213360" y="807720"/>
                </a:lnTo>
                <a:lnTo>
                  <a:pt x="0" y="80772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Freeform 33">
            <a:extLst>
              <a:ext uri="{FF2B5EF4-FFF2-40B4-BE49-F238E27FC236}">
                <a16:creationId xmlns:a16="http://schemas.microsoft.com/office/drawing/2014/main" id="{552C7DB9-9C62-40F3-99F0-BFDEF56E263F}"/>
              </a:ext>
            </a:extLst>
          </p:cNvPr>
          <p:cNvSpPr/>
          <p:nvPr/>
        </p:nvSpPr>
        <p:spPr>
          <a:xfrm>
            <a:off x="4889297" y="1886178"/>
            <a:ext cx="288111" cy="1187367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  <a:gd name="connsiteX0" fmla="*/ 251460 w 251460"/>
              <a:gd name="connsiteY0" fmla="*/ 777240 h 777240"/>
              <a:gd name="connsiteX1" fmla="*/ 251460 w 251460"/>
              <a:gd name="connsiteY1" fmla="*/ 0 h 777240"/>
              <a:gd name="connsiteX2" fmla="*/ 0 w 251460"/>
              <a:gd name="connsiteY2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" h="777240">
                <a:moveTo>
                  <a:pt x="251460" y="777240"/>
                </a:moveTo>
                <a:lnTo>
                  <a:pt x="251460" y="0"/>
                </a:lnTo>
                <a:lnTo>
                  <a:pt x="0" y="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Freeform 100">
            <a:extLst>
              <a:ext uri="{FF2B5EF4-FFF2-40B4-BE49-F238E27FC236}">
                <a16:creationId xmlns:a16="http://schemas.microsoft.com/office/drawing/2014/main" id="{ED523398-CC06-45AD-BD60-410A2135B210}"/>
              </a:ext>
            </a:extLst>
          </p:cNvPr>
          <p:cNvSpPr/>
          <p:nvPr/>
        </p:nvSpPr>
        <p:spPr>
          <a:xfrm flipH="1">
            <a:off x="6953698" y="1882763"/>
            <a:ext cx="259539" cy="1190781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  <a:gd name="connsiteX0" fmla="*/ 251460 w 251460"/>
              <a:gd name="connsiteY0" fmla="*/ 777240 h 777240"/>
              <a:gd name="connsiteX1" fmla="*/ 251460 w 251460"/>
              <a:gd name="connsiteY1" fmla="*/ 0 h 777240"/>
              <a:gd name="connsiteX2" fmla="*/ 0 w 251460"/>
              <a:gd name="connsiteY2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" h="777240">
                <a:moveTo>
                  <a:pt x="251460" y="777240"/>
                </a:moveTo>
                <a:lnTo>
                  <a:pt x="251460" y="0"/>
                </a:lnTo>
                <a:lnTo>
                  <a:pt x="0" y="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5F8B647-79E4-41A5-A92E-1598E677679B}"/>
              </a:ext>
            </a:extLst>
          </p:cNvPr>
          <p:cNvSpPr txBox="1"/>
          <p:nvPr/>
        </p:nvSpPr>
        <p:spPr>
          <a:xfrm>
            <a:off x="7365856" y="1713879"/>
            <a:ext cx="404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latin typeface="Arial Black" pitchFamily="34" charset="0"/>
              </a:rPr>
              <a:t>Judul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011D0D0-E4B8-4444-B23A-0CD8808F809D}"/>
              </a:ext>
            </a:extLst>
          </p:cNvPr>
          <p:cNvSpPr txBox="1"/>
          <p:nvPr/>
        </p:nvSpPr>
        <p:spPr>
          <a:xfrm>
            <a:off x="7365856" y="5361197"/>
            <a:ext cx="404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latin typeface="Arial Black" pitchFamily="34" charset="0"/>
              </a:rPr>
              <a:t>Urutan tahapan pelaksanaan</a:t>
            </a:r>
          </a:p>
        </p:txBody>
      </p:sp>
      <p:sp>
        <p:nvSpPr>
          <p:cNvPr id="40" name="Freeform 99">
            <a:extLst>
              <a:ext uri="{FF2B5EF4-FFF2-40B4-BE49-F238E27FC236}">
                <a16:creationId xmlns:a16="http://schemas.microsoft.com/office/drawing/2014/main" id="{040AA64C-63F4-4CE6-A19C-8773803208F3}"/>
              </a:ext>
            </a:extLst>
          </p:cNvPr>
          <p:cNvSpPr/>
          <p:nvPr/>
        </p:nvSpPr>
        <p:spPr>
          <a:xfrm flipH="1">
            <a:off x="7124784" y="4698253"/>
            <a:ext cx="255514" cy="1270861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  <a:gd name="connsiteX0" fmla="*/ 213360 w 213360"/>
              <a:gd name="connsiteY0" fmla="*/ 0 h 807720"/>
              <a:gd name="connsiteX1" fmla="*/ 213360 w 213360"/>
              <a:gd name="connsiteY1" fmla="*/ 807720 h 807720"/>
              <a:gd name="connsiteX2" fmla="*/ 0 w 213360"/>
              <a:gd name="connsiteY2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" h="807720">
                <a:moveTo>
                  <a:pt x="213360" y="0"/>
                </a:moveTo>
                <a:lnTo>
                  <a:pt x="213360" y="807720"/>
                </a:lnTo>
                <a:lnTo>
                  <a:pt x="0" y="80772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Freeform 100">
            <a:extLst>
              <a:ext uri="{FF2B5EF4-FFF2-40B4-BE49-F238E27FC236}">
                <a16:creationId xmlns:a16="http://schemas.microsoft.com/office/drawing/2014/main" id="{ED523398-CC06-45AD-BD60-410A2135B210}"/>
              </a:ext>
            </a:extLst>
          </p:cNvPr>
          <p:cNvSpPr/>
          <p:nvPr/>
        </p:nvSpPr>
        <p:spPr>
          <a:xfrm flipH="1">
            <a:off x="7063894" y="2316523"/>
            <a:ext cx="259539" cy="1190781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  <a:gd name="connsiteX0" fmla="*/ 251460 w 251460"/>
              <a:gd name="connsiteY0" fmla="*/ 777240 h 777240"/>
              <a:gd name="connsiteX1" fmla="*/ 251460 w 251460"/>
              <a:gd name="connsiteY1" fmla="*/ 0 h 777240"/>
              <a:gd name="connsiteX2" fmla="*/ 0 w 251460"/>
              <a:gd name="connsiteY2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" h="777240">
                <a:moveTo>
                  <a:pt x="251460" y="777240"/>
                </a:moveTo>
                <a:lnTo>
                  <a:pt x="251460" y="0"/>
                </a:lnTo>
                <a:lnTo>
                  <a:pt x="0" y="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F8B647-79E4-41A5-A92E-1598E677679B}"/>
              </a:ext>
            </a:extLst>
          </p:cNvPr>
          <p:cNvSpPr txBox="1"/>
          <p:nvPr/>
        </p:nvSpPr>
        <p:spPr>
          <a:xfrm>
            <a:off x="7476052" y="2147639"/>
            <a:ext cx="404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latin typeface="Arial Black" pitchFamily="34" charset="0"/>
              </a:rPr>
              <a:t>Tujuan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11D0D0-E4B8-4444-B23A-0CD8808F809D}"/>
              </a:ext>
            </a:extLst>
          </p:cNvPr>
          <p:cNvSpPr txBox="1"/>
          <p:nvPr/>
        </p:nvSpPr>
        <p:spPr>
          <a:xfrm>
            <a:off x="7476052" y="5794957"/>
            <a:ext cx="404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latin typeface="Arial Black" pitchFamily="34" charset="0"/>
              </a:rPr>
              <a:t>Pengamatan</a:t>
            </a:r>
          </a:p>
        </p:txBody>
      </p:sp>
      <p:sp>
        <p:nvSpPr>
          <p:cNvPr id="44" name="Freeform 99">
            <a:extLst>
              <a:ext uri="{FF2B5EF4-FFF2-40B4-BE49-F238E27FC236}">
                <a16:creationId xmlns:a16="http://schemas.microsoft.com/office/drawing/2014/main" id="{040AA64C-63F4-4CE6-A19C-8773803208F3}"/>
              </a:ext>
            </a:extLst>
          </p:cNvPr>
          <p:cNvSpPr/>
          <p:nvPr/>
        </p:nvSpPr>
        <p:spPr>
          <a:xfrm flipH="1">
            <a:off x="7375660" y="5117945"/>
            <a:ext cx="255514" cy="1270861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  <a:gd name="connsiteX0" fmla="*/ 213360 w 213360"/>
              <a:gd name="connsiteY0" fmla="*/ 0 h 807720"/>
              <a:gd name="connsiteX1" fmla="*/ 213360 w 213360"/>
              <a:gd name="connsiteY1" fmla="*/ 807720 h 807720"/>
              <a:gd name="connsiteX2" fmla="*/ 0 w 213360"/>
              <a:gd name="connsiteY2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" h="807720">
                <a:moveTo>
                  <a:pt x="213360" y="0"/>
                </a:moveTo>
                <a:lnTo>
                  <a:pt x="213360" y="807720"/>
                </a:lnTo>
                <a:lnTo>
                  <a:pt x="0" y="80772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Freeform 100">
            <a:extLst>
              <a:ext uri="{FF2B5EF4-FFF2-40B4-BE49-F238E27FC236}">
                <a16:creationId xmlns:a16="http://schemas.microsoft.com/office/drawing/2014/main" id="{ED523398-CC06-45AD-BD60-410A2135B210}"/>
              </a:ext>
            </a:extLst>
          </p:cNvPr>
          <p:cNvSpPr/>
          <p:nvPr/>
        </p:nvSpPr>
        <p:spPr>
          <a:xfrm flipH="1">
            <a:off x="7314770" y="2736215"/>
            <a:ext cx="259539" cy="1190781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  <a:gd name="connsiteX0" fmla="*/ 251460 w 251460"/>
              <a:gd name="connsiteY0" fmla="*/ 777240 h 777240"/>
              <a:gd name="connsiteX1" fmla="*/ 251460 w 251460"/>
              <a:gd name="connsiteY1" fmla="*/ 0 h 777240"/>
              <a:gd name="connsiteX2" fmla="*/ 0 w 251460"/>
              <a:gd name="connsiteY2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" h="777240">
                <a:moveTo>
                  <a:pt x="251460" y="777240"/>
                </a:moveTo>
                <a:lnTo>
                  <a:pt x="251460" y="0"/>
                </a:lnTo>
                <a:lnTo>
                  <a:pt x="0" y="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F8B647-79E4-41A5-A92E-1598E677679B}"/>
              </a:ext>
            </a:extLst>
          </p:cNvPr>
          <p:cNvSpPr txBox="1"/>
          <p:nvPr/>
        </p:nvSpPr>
        <p:spPr>
          <a:xfrm>
            <a:off x="7726928" y="2567331"/>
            <a:ext cx="404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latin typeface="Arial Black" pitchFamily="34" charset="0"/>
              </a:rPr>
              <a:t>Daftar bahan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11D0D0-E4B8-4444-B23A-0CD8808F809D}"/>
              </a:ext>
            </a:extLst>
          </p:cNvPr>
          <p:cNvSpPr txBox="1"/>
          <p:nvPr/>
        </p:nvSpPr>
        <p:spPr>
          <a:xfrm>
            <a:off x="7726928" y="6214649"/>
            <a:ext cx="404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latin typeface="Arial Black" pitchFamily="34" charset="0"/>
              </a:rPr>
              <a:t>Simpulan </a:t>
            </a:r>
          </a:p>
        </p:txBody>
      </p:sp>
      <p:grpSp>
        <p:nvGrpSpPr>
          <p:cNvPr id="48" name="그룹 5">
            <a:extLst>
              <a:ext uri="{FF2B5EF4-FFF2-40B4-BE49-F238E27FC236}">
                <a16:creationId xmlns:a16="http://schemas.microsoft.com/office/drawing/2014/main" id="{D72724CE-706A-4DA1-A9AB-4DA4BE86A2B0}"/>
              </a:ext>
            </a:extLst>
          </p:cNvPr>
          <p:cNvGrpSpPr/>
          <p:nvPr/>
        </p:nvGrpSpPr>
        <p:grpSpPr>
          <a:xfrm>
            <a:off x="6652479" y="2992218"/>
            <a:ext cx="1856554" cy="1763310"/>
            <a:chOff x="6698719" y="3105197"/>
            <a:chExt cx="1985378" cy="1885664"/>
          </a:xfrm>
        </p:grpSpPr>
        <p:sp>
          <p:nvSpPr>
            <p:cNvPr id="49" name="Freeform 94">
              <a:extLst>
                <a:ext uri="{FF2B5EF4-FFF2-40B4-BE49-F238E27FC236}">
                  <a16:creationId xmlns:a16="http://schemas.microsoft.com/office/drawing/2014/main" id="{0B4D6191-85DA-413E-9902-8CBF89418A8B}"/>
                </a:ext>
              </a:extLst>
            </p:cNvPr>
            <p:cNvSpPr/>
            <p:nvPr/>
          </p:nvSpPr>
          <p:spPr>
            <a:xfrm rot="15392080">
              <a:off x="6646614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0" name="Freeform 95">
              <a:extLst>
                <a:ext uri="{FF2B5EF4-FFF2-40B4-BE49-F238E27FC236}">
                  <a16:creationId xmlns:a16="http://schemas.microsoft.com/office/drawing/2014/main" id="{9366B29F-2D55-451A-B0E9-4C53E175A827}"/>
                </a:ext>
              </a:extLst>
            </p:cNvPr>
            <p:cNvSpPr/>
            <p:nvPr/>
          </p:nvSpPr>
          <p:spPr>
            <a:xfrm rot="12600000">
              <a:off x="6734003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1" name="Freeform 96">
              <a:extLst>
                <a:ext uri="{FF2B5EF4-FFF2-40B4-BE49-F238E27FC236}">
                  <a16:creationId xmlns:a16="http://schemas.microsoft.com/office/drawing/2014/main" id="{F70F20CC-5E53-461B-B1CE-CE7441C2A69B}"/>
                </a:ext>
              </a:extLst>
            </p:cNvPr>
            <p:cNvSpPr/>
            <p:nvPr/>
          </p:nvSpPr>
          <p:spPr>
            <a:xfrm rot="9900000">
              <a:off x="6821393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E3CD1DE-A0B6-4BDC-9324-E7575A816E40}"/>
              </a:ext>
            </a:extLst>
          </p:cNvPr>
          <p:cNvSpPr txBox="1"/>
          <p:nvPr/>
        </p:nvSpPr>
        <p:spPr>
          <a:xfrm>
            <a:off x="6780851" y="3190030"/>
            <a:ext cx="1713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latin typeface="Arial Black" pitchFamily="34" charset="0"/>
              </a:rPr>
              <a:t>Teks Prosedur/Arahan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14731BE-0B6D-4A21-BEE8-E720C6F2E00A}"/>
              </a:ext>
            </a:extLst>
          </p:cNvPr>
          <p:cNvGrpSpPr/>
          <p:nvPr/>
        </p:nvGrpSpPr>
        <p:grpSpPr>
          <a:xfrm>
            <a:off x="154740" y="2588455"/>
            <a:ext cx="2449099" cy="4100729"/>
            <a:chOff x="1190625" y="1461207"/>
            <a:chExt cx="5939913" cy="5056503"/>
          </a:xfrm>
        </p:grpSpPr>
        <p:grpSp>
          <p:nvGrpSpPr>
            <p:cNvPr id="137" name="Group 86">
              <a:extLst>
                <a:ext uri="{FF2B5EF4-FFF2-40B4-BE49-F238E27FC236}">
                  <a16:creationId xmlns:a16="http://schemas.microsoft.com/office/drawing/2014/main" id="{4AB45A84-3459-4CF7-939B-78FB3F79A965}"/>
                </a:ext>
              </a:extLst>
            </p:cNvPr>
            <p:cNvGrpSpPr/>
            <p:nvPr/>
          </p:nvGrpSpPr>
          <p:grpSpPr>
            <a:xfrm rot="20292490" flipH="1">
              <a:off x="3271474" y="1461206"/>
              <a:ext cx="815779" cy="4805741"/>
              <a:chOff x="6012160" y="2713784"/>
              <a:chExt cx="713285" cy="4201951"/>
            </a:xfrm>
          </p:grpSpPr>
          <p:grpSp>
            <p:nvGrpSpPr>
              <p:cNvPr id="162" name="Group 87">
                <a:extLst>
                  <a:ext uri="{FF2B5EF4-FFF2-40B4-BE49-F238E27FC236}">
                    <a16:creationId xmlns:a16="http://schemas.microsoft.com/office/drawing/2014/main" id="{4AE68A92-1319-4B4C-857C-DDA3EA848244}"/>
                  </a:ext>
                </a:extLst>
              </p:cNvPr>
              <p:cNvGrpSpPr/>
              <p:nvPr/>
            </p:nvGrpSpPr>
            <p:grpSpPr>
              <a:xfrm>
                <a:off x="6012160" y="6136594"/>
                <a:ext cx="713025" cy="779141"/>
                <a:chOff x="2195736" y="5121188"/>
                <a:chExt cx="901189" cy="900100"/>
              </a:xfrm>
            </p:grpSpPr>
            <p:sp>
              <p:nvSpPr>
                <p:cNvPr id="174" name="Rectangle 8">
                  <a:extLst>
                    <a:ext uri="{FF2B5EF4-FFF2-40B4-BE49-F238E27FC236}">
                      <a16:creationId xmlns:a16="http://schemas.microsoft.com/office/drawing/2014/main" id="{B49751E2-70C2-4DC6-A699-0E22F813B28A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901189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75" name="Rectangle 8">
                  <a:extLst>
                    <a:ext uri="{FF2B5EF4-FFF2-40B4-BE49-F238E27FC236}">
                      <a16:creationId xmlns:a16="http://schemas.microsoft.com/office/drawing/2014/main" id="{AF157A28-0454-4F07-995E-B2D54E2DC263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76" name="Rectangle 8">
                  <a:extLst>
                    <a:ext uri="{FF2B5EF4-FFF2-40B4-BE49-F238E27FC236}">
                      <a16:creationId xmlns:a16="http://schemas.microsoft.com/office/drawing/2014/main" id="{1901FC70-0279-4CEF-BD46-4CFB841FAB96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77" name="Rectangle 8">
                  <a:extLst>
                    <a:ext uri="{FF2B5EF4-FFF2-40B4-BE49-F238E27FC236}">
                      <a16:creationId xmlns:a16="http://schemas.microsoft.com/office/drawing/2014/main" id="{D71B9BA5-62A1-481A-8E15-F98C533BFC50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78" name="Rectangle 8">
                  <a:extLst>
                    <a:ext uri="{FF2B5EF4-FFF2-40B4-BE49-F238E27FC236}">
                      <a16:creationId xmlns:a16="http://schemas.microsoft.com/office/drawing/2014/main" id="{AA8C5A84-D6B4-43AC-BF35-7BB785375681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163" name="Group 88">
                <a:extLst>
                  <a:ext uri="{FF2B5EF4-FFF2-40B4-BE49-F238E27FC236}">
                    <a16:creationId xmlns:a16="http://schemas.microsoft.com/office/drawing/2014/main" id="{C1535110-F559-4649-86AA-04673D03FCE2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3354284"/>
                <a:chOff x="6012160" y="2852936"/>
                <a:chExt cx="713025" cy="3354284"/>
              </a:xfrm>
            </p:grpSpPr>
            <p:grpSp>
              <p:nvGrpSpPr>
                <p:cNvPr id="166" name="Group 91">
                  <a:extLst>
                    <a:ext uri="{FF2B5EF4-FFF2-40B4-BE49-F238E27FC236}">
                      <a16:creationId xmlns:a16="http://schemas.microsoft.com/office/drawing/2014/main" id="{D8871D71-6523-464E-84D0-53DC479A2B6E}"/>
                    </a:ext>
                  </a:extLst>
                </p:cNvPr>
                <p:cNvGrpSpPr/>
                <p:nvPr/>
              </p:nvGrpSpPr>
              <p:grpSpPr>
                <a:xfrm>
                  <a:off x="6012160" y="5085257"/>
                  <a:ext cx="713025" cy="1121963"/>
                  <a:chOff x="6012160" y="5085257"/>
                  <a:chExt cx="713025" cy="1121963"/>
                </a:xfrm>
              </p:grpSpPr>
              <p:sp>
                <p:nvSpPr>
                  <p:cNvPr id="171" name="Rectangle 2">
                    <a:extLst>
                      <a:ext uri="{FF2B5EF4-FFF2-40B4-BE49-F238E27FC236}">
                        <a16:creationId xmlns:a16="http://schemas.microsoft.com/office/drawing/2014/main" id="{4D15896A-C34D-4000-A4B2-52F9CEB0A14D}"/>
                      </a:ext>
                    </a:extLst>
                  </p:cNvPr>
                  <p:cNvSpPr/>
                  <p:nvPr/>
                </p:nvSpPr>
                <p:spPr>
                  <a:xfrm>
                    <a:off x="6012160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72" name="Rectangle 2">
                    <a:extLst>
                      <a:ext uri="{FF2B5EF4-FFF2-40B4-BE49-F238E27FC236}">
                        <a16:creationId xmlns:a16="http://schemas.microsoft.com/office/drawing/2014/main" id="{D9DC5597-864E-4E95-8BFB-6BC9CDA6BFDB}"/>
                      </a:ext>
                    </a:extLst>
                  </p:cNvPr>
                  <p:cNvSpPr/>
                  <p:nvPr/>
                </p:nvSpPr>
                <p:spPr>
                  <a:xfrm>
                    <a:off x="6249872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73" name="Rectangle 2">
                    <a:extLst>
                      <a:ext uri="{FF2B5EF4-FFF2-40B4-BE49-F238E27FC236}">
                        <a16:creationId xmlns:a16="http://schemas.microsoft.com/office/drawing/2014/main" id="{67A6AEBD-89B3-4DDA-AE98-F871B8C3815E}"/>
                      </a:ext>
                    </a:extLst>
                  </p:cNvPr>
                  <p:cNvSpPr/>
                  <p:nvPr/>
                </p:nvSpPr>
                <p:spPr>
                  <a:xfrm>
                    <a:off x="6487585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  <p:grpSp>
              <p:nvGrpSpPr>
                <p:cNvPr id="167" name="Group 92">
                  <a:extLst>
                    <a:ext uri="{FF2B5EF4-FFF2-40B4-BE49-F238E27FC236}">
                      <a16:creationId xmlns:a16="http://schemas.microsoft.com/office/drawing/2014/main" id="{DAA54537-BC83-4AA2-A887-D5046CE3E36A}"/>
                    </a:ext>
                  </a:extLst>
                </p:cNvPr>
                <p:cNvGrpSpPr/>
                <p:nvPr/>
              </p:nvGrpSpPr>
              <p:grpSpPr>
                <a:xfrm>
                  <a:off x="6012160" y="2852936"/>
                  <a:ext cx="713025" cy="2232322"/>
                  <a:chOff x="6012160" y="2852936"/>
                  <a:chExt cx="713025" cy="2232322"/>
                </a:xfrm>
              </p:grpSpPr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FBF62F95-C4CB-4254-8BAF-6DE9CD84CEB0}"/>
                      </a:ext>
                    </a:extLst>
                  </p:cNvPr>
                  <p:cNvSpPr/>
                  <p:nvPr/>
                </p:nvSpPr>
                <p:spPr>
                  <a:xfrm>
                    <a:off x="6487585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A870E4FA-AB52-43DB-9253-41C090C8BA1E}"/>
                      </a:ext>
                    </a:extLst>
                  </p:cNvPr>
                  <p:cNvSpPr/>
                  <p:nvPr/>
                </p:nvSpPr>
                <p:spPr>
                  <a:xfrm>
                    <a:off x="6250133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C3233F79-7094-45B4-8660-64B16D51F6EE}"/>
                      </a:ext>
                    </a:extLst>
                  </p:cNvPr>
                  <p:cNvSpPr/>
                  <p:nvPr/>
                </p:nvSpPr>
                <p:spPr>
                  <a:xfrm>
                    <a:off x="6012160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</p:grpSp>
          <p:sp>
            <p:nvSpPr>
              <p:cNvPr id="164" name="Hexagon 1">
                <a:extLst>
                  <a:ext uri="{FF2B5EF4-FFF2-40B4-BE49-F238E27FC236}">
                    <a16:creationId xmlns:a16="http://schemas.microsoft.com/office/drawing/2014/main" id="{9CA10C6F-6168-485C-9A91-6DF1C6A06FB2}"/>
                  </a:ext>
                </a:extLst>
              </p:cNvPr>
              <p:cNvSpPr/>
              <p:nvPr/>
            </p:nvSpPr>
            <p:spPr>
              <a:xfrm rot="10800000" flipH="1" flipV="1">
                <a:off x="6012421" y="2713784"/>
                <a:ext cx="713024" cy="278304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0835A1F2-5F4B-46EA-8C3B-121C8FF385A8}"/>
                  </a:ext>
                </a:extLst>
              </p:cNvPr>
              <p:cNvSpPr/>
              <p:nvPr/>
            </p:nvSpPr>
            <p:spPr>
              <a:xfrm>
                <a:off x="6270232" y="2798936"/>
                <a:ext cx="197403" cy="10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  <p:sp>
          <p:nvSpPr>
            <p:cNvPr id="138" name="Freeform 55">
              <a:extLst>
                <a:ext uri="{FF2B5EF4-FFF2-40B4-BE49-F238E27FC236}">
                  <a16:creationId xmlns:a16="http://schemas.microsoft.com/office/drawing/2014/main" id="{37325DBE-DAB2-4061-B5AF-F3FFFDE30876}"/>
                </a:ext>
              </a:extLst>
            </p:cNvPr>
            <p:cNvSpPr/>
            <p:nvPr/>
          </p:nvSpPr>
          <p:spPr>
            <a:xfrm>
              <a:off x="4535231" y="6070606"/>
              <a:ext cx="2595307" cy="418626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4638777"/>
                <a:gd name="connsiteY0" fmla="*/ 0 h 838698"/>
                <a:gd name="connsiteX1" fmla="*/ 0 w 4638777"/>
                <a:gd name="connsiteY1" fmla="*/ 0 h 838698"/>
                <a:gd name="connsiteX2" fmla="*/ 323850 w 4638777"/>
                <a:gd name="connsiteY2" fmla="*/ 57150 h 838698"/>
                <a:gd name="connsiteX3" fmla="*/ 238125 w 4638777"/>
                <a:gd name="connsiteY3" fmla="*/ 352425 h 838698"/>
                <a:gd name="connsiteX4" fmla="*/ 971550 w 4638777"/>
                <a:gd name="connsiteY4" fmla="*/ 257175 h 838698"/>
                <a:gd name="connsiteX5" fmla="*/ 704684 w 4638777"/>
                <a:gd name="connsiteY5" fmla="*/ 629478 h 838698"/>
                <a:gd name="connsiteX6" fmla="*/ 2524125 w 4638777"/>
                <a:gd name="connsiteY6" fmla="*/ 495300 h 838698"/>
                <a:gd name="connsiteX7" fmla="*/ 2190750 w 4638777"/>
                <a:gd name="connsiteY7" fmla="*/ 838200 h 838698"/>
                <a:gd name="connsiteX8" fmla="*/ 4638777 w 4638777"/>
                <a:gd name="connsiteY8" fmla="*/ 655550 h 838698"/>
                <a:gd name="connsiteX0" fmla="*/ 0 w 4519249"/>
                <a:gd name="connsiteY0" fmla="*/ 0 h 838698"/>
                <a:gd name="connsiteX1" fmla="*/ 0 w 4519249"/>
                <a:gd name="connsiteY1" fmla="*/ 0 h 838698"/>
                <a:gd name="connsiteX2" fmla="*/ 323850 w 4519249"/>
                <a:gd name="connsiteY2" fmla="*/ 57150 h 838698"/>
                <a:gd name="connsiteX3" fmla="*/ 238125 w 4519249"/>
                <a:gd name="connsiteY3" fmla="*/ 352425 h 838698"/>
                <a:gd name="connsiteX4" fmla="*/ 971550 w 4519249"/>
                <a:gd name="connsiteY4" fmla="*/ 257175 h 838698"/>
                <a:gd name="connsiteX5" fmla="*/ 704684 w 4519249"/>
                <a:gd name="connsiteY5" fmla="*/ 629478 h 838698"/>
                <a:gd name="connsiteX6" fmla="*/ 2524125 w 4519249"/>
                <a:gd name="connsiteY6" fmla="*/ 495300 h 838698"/>
                <a:gd name="connsiteX7" fmla="*/ 2190750 w 4519249"/>
                <a:gd name="connsiteY7" fmla="*/ 838200 h 838698"/>
                <a:gd name="connsiteX8" fmla="*/ 4519249 w 4519249"/>
                <a:gd name="connsiteY8" fmla="*/ 655550 h 838698"/>
                <a:gd name="connsiteX0" fmla="*/ 0 w 4071019"/>
                <a:gd name="connsiteY0" fmla="*/ 0 h 838698"/>
                <a:gd name="connsiteX1" fmla="*/ 0 w 4071019"/>
                <a:gd name="connsiteY1" fmla="*/ 0 h 838698"/>
                <a:gd name="connsiteX2" fmla="*/ 323850 w 4071019"/>
                <a:gd name="connsiteY2" fmla="*/ 57150 h 838698"/>
                <a:gd name="connsiteX3" fmla="*/ 238125 w 4071019"/>
                <a:gd name="connsiteY3" fmla="*/ 352425 h 838698"/>
                <a:gd name="connsiteX4" fmla="*/ 971550 w 4071019"/>
                <a:gd name="connsiteY4" fmla="*/ 257175 h 838698"/>
                <a:gd name="connsiteX5" fmla="*/ 704684 w 4071019"/>
                <a:gd name="connsiteY5" fmla="*/ 629478 h 838698"/>
                <a:gd name="connsiteX6" fmla="*/ 2524125 w 4071019"/>
                <a:gd name="connsiteY6" fmla="*/ 495300 h 838698"/>
                <a:gd name="connsiteX7" fmla="*/ 2190750 w 4071019"/>
                <a:gd name="connsiteY7" fmla="*/ 838200 h 838698"/>
                <a:gd name="connsiteX8" fmla="*/ 4071019 w 4071019"/>
                <a:gd name="connsiteY8" fmla="*/ 693716 h 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019" h="838698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lnTo>
                    <a:pt x="4071019" y="693716"/>
                  </a:lnTo>
                </a:path>
              </a:pathLst>
            </a:cu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grpSp>
          <p:nvGrpSpPr>
            <p:cNvPr id="139" name="Graphic 3">
              <a:extLst>
                <a:ext uri="{FF2B5EF4-FFF2-40B4-BE49-F238E27FC236}">
                  <a16:creationId xmlns:a16="http://schemas.microsoft.com/office/drawing/2014/main" id="{39104080-E4F9-4FDC-8294-DADFFD57AA16}"/>
                </a:ext>
              </a:extLst>
            </p:cNvPr>
            <p:cNvGrpSpPr/>
            <p:nvPr/>
          </p:nvGrpSpPr>
          <p:grpSpPr>
            <a:xfrm>
              <a:off x="1190625" y="1612083"/>
              <a:ext cx="2482017" cy="4905632"/>
              <a:chOff x="1424872" y="2075061"/>
              <a:chExt cx="2247770" cy="4442649"/>
            </a:xfrm>
          </p:grpSpPr>
          <p:sp>
            <p:nvSpPr>
              <p:cNvPr id="140" name="Freeform: Shape 106">
                <a:extLst>
                  <a:ext uri="{FF2B5EF4-FFF2-40B4-BE49-F238E27FC236}">
                    <a16:creationId xmlns:a16="http://schemas.microsoft.com/office/drawing/2014/main" id="{A5EB3892-403B-4BB1-8CFE-239A000D5686}"/>
                  </a:ext>
                </a:extLst>
              </p:cNvPr>
              <p:cNvSpPr/>
              <p:nvPr/>
            </p:nvSpPr>
            <p:spPr>
              <a:xfrm>
                <a:off x="2366310" y="2793553"/>
                <a:ext cx="1306332" cy="420493"/>
              </a:xfrm>
              <a:custGeom>
                <a:avLst/>
                <a:gdLst>
                  <a:gd name="connsiteX0" fmla="*/ 61 w 1306331"/>
                  <a:gd name="connsiteY0" fmla="*/ 421324 h 420493"/>
                  <a:gd name="connsiteX1" fmla="*/ 930752 w 1306331"/>
                  <a:gd name="connsiteY1" fmla="*/ 326012 h 420493"/>
                  <a:gd name="connsiteX2" fmla="*/ 1151651 w 1306331"/>
                  <a:gd name="connsiteY2" fmla="*/ 279478 h 420493"/>
                  <a:gd name="connsiteX3" fmla="*/ 1245842 w 1306331"/>
                  <a:gd name="connsiteY3" fmla="*/ 232382 h 420493"/>
                  <a:gd name="connsiteX4" fmla="*/ 1257055 w 1306331"/>
                  <a:gd name="connsiteY4" fmla="*/ 222851 h 420493"/>
                  <a:gd name="connsiteX5" fmla="*/ 1257055 w 1306331"/>
                  <a:gd name="connsiteY5" fmla="*/ 222851 h 420493"/>
                  <a:gd name="connsiteX6" fmla="*/ 1290694 w 1306331"/>
                  <a:gd name="connsiteY6" fmla="*/ 182484 h 420493"/>
                  <a:gd name="connsiteX7" fmla="*/ 1289573 w 1306331"/>
                  <a:gd name="connsiteY7" fmla="*/ 155572 h 420493"/>
                  <a:gd name="connsiteX8" fmla="*/ 1308075 w 1306331"/>
                  <a:gd name="connsiteY8" fmla="*/ 122494 h 420493"/>
                  <a:gd name="connsiteX9" fmla="*/ 1297422 w 1306331"/>
                  <a:gd name="connsiteY9" fmla="*/ 100628 h 420493"/>
                  <a:gd name="connsiteX10" fmla="*/ 1305832 w 1306331"/>
                  <a:gd name="connsiteY10" fmla="*/ 78202 h 420493"/>
                  <a:gd name="connsiteX11" fmla="*/ 1295180 w 1306331"/>
                  <a:gd name="connsiteY11" fmla="*/ 52972 h 420493"/>
                  <a:gd name="connsiteX12" fmla="*/ 1276678 w 1306331"/>
                  <a:gd name="connsiteY12" fmla="*/ 25500 h 420493"/>
                  <a:gd name="connsiteX13" fmla="*/ 1228461 w 1306331"/>
                  <a:gd name="connsiteY13" fmla="*/ 16529 h 420493"/>
                  <a:gd name="connsiteX14" fmla="*/ 1169592 w 1306331"/>
                  <a:gd name="connsiteY14" fmla="*/ 72034 h 420493"/>
                  <a:gd name="connsiteX15" fmla="*/ 1142681 w 1306331"/>
                  <a:gd name="connsiteY15" fmla="*/ 84369 h 420493"/>
                  <a:gd name="connsiteX16" fmla="*/ 1162304 w 1306331"/>
                  <a:gd name="connsiteY16" fmla="*/ 58579 h 420493"/>
                  <a:gd name="connsiteX17" fmla="*/ 1184730 w 1306331"/>
                  <a:gd name="connsiteY17" fmla="*/ 27182 h 420493"/>
                  <a:gd name="connsiteX18" fmla="*/ 1191458 w 1306331"/>
                  <a:gd name="connsiteY18" fmla="*/ 3634 h 420493"/>
                  <a:gd name="connsiteX19" fmla="*/ 1166228 w 1306331"/>
                  <a:gd name="connsiteY19" fmla="*/ 6438 h 420493"/>
                  <a:gd name="connsiteX20" fmla="*/ 1063067 w 1306331"/>
                  <a:gd name="connsiteY20" fmla="*/ 68110 h 420493"/>
                  <a:gd name="connsiteX21" fmla="*/ 969998 w 1306331"/>
                  <a:gd name="connsiteY21" fmla="*/ 158936 h 420493"/>
                  <a:gd name="connsiteX22" fmla="*/ 888142 w 1306331"/>
                  <a:gd name="connsiteY22" fmla="*/ 192576 h 420493"/>
                  <a:gd name="connsiteX23" fmla="*/ 704247 w 1306331"/>
                  <a:gd name="connsiteY23" fmla="*/ 181923 h 420493"/>
                  <a:gd name="connsiteX24" fmla="*/ 483348 w 1306331"/>
                  <a:gd name="connsiteY24" fmla="*/ 175195 h 420493"/>
                  <a:gd name="connsiteX25" fmla="*/ 377383 w 1306331"/>
                  <a:gd name="connsiteY25" fmla="*/ 197061 h 420493"/>
                  <a:gd name="connsiteX26" fmla="*/ 196291 w 1306331"/>
                  <a:gd name="connsiteY26" fmla="*/ 207713 h 420493"/>
                  <a:gd name="connsiteX27" fmla="*/ 88084 w 1306331"/>
                  <a:gd name="connsiteY27" fmla="*/ 187530 h 420493"/>
                  <a:gd name="connsiteX28" fmla="*/ 30897 w 1306331"/>
                  <a:gd name="connsiteY28" fmla="*/ 181363 h 420493"/>
                  <a:gd name="connsiteX29" fmla="*/ 61 w 1306331"/>
                  <a:gd name="connsiteY29" fmla="*/ 421324 h 420493"/>
                  <a:gd name="connsiteX30" fmla="*/ 61 w 1306331"/>
                  <a:gd name="connsiteY30" fmla="*/ 421324 h 42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06331" h="420493">
                    <a:moveTo>
                      <a:pt x="61" y="421324"/>
                    </a:moveTo>
                    <a:cubicBezTo>
                      <a:pt x="35943" y="420763"/>
                      <a:pt x="910569" y="331619"/>
                      <a:pt x="930752" y="326012"/>
                    </a:cubicBezTo>
                    <a:cubicBezTo>
                      <a:pt x="939723" y="324330"/>
                      <a:pt x="1120254" y="287327"/>
                      <a:pt x="1151651" y="279478"/>
                    </a:cubicBezTo>
                    <a:cubicBezTo>
                      <a:pt x="1157258" y="278356"/>
                      <a:pt x="1244720" y="237428"/>
                      <a:pt x="1245842" y="232382"/>
                    </a:cubicBezTo>
                    <a:cubicBezTo>
                      <a:pt x="1246402" y="232382"/>
                      <a:pt x="1255934" y="226776"/>
                      <a:pt x="1257055" y="222851"/>
                    </a:cubicBezTo>
                    <a:lnTo>
                      <a:pt x="1257055" y="222851"/>
                    </a:lnTo>
                    <a:cubicBezTo>
                      <a:pt x="1269389" y="213320"/>
                      <a:pt x="1289573" y="198182"/>
                      <a:pt x="1290694" y="182484"/>
                    </a:cubicBezTo>
                    <a:cubicBezTo>
                      <a:pt x="1294619" y="172392"/>
                      <a:pt x="1286209" y="165104"/>
                      <a:pt x="1289573" y="155572"/>
                    </a:cubicBezTo>
                    <a:cubicBezTo>
                      <a:pt x="1294619" y="146041"/>
                      <a:pt x="1309196" y="133707"/>
                      <a:pt x="1308075" y="122494"/>
                    </a:cubicBezTo>
                    <a:cubicBezTo>
                      <a:pt x="1306393" y="114644"/>
                      <a:pt x="1300786" y="108477"/>
                      <a:pt x="1297422" y="100628"/>
                    </a:cubicBezTo>
                    <a:cubicBezTo>
                      <a:pt x="1300225" y="96143"/>
                      <a:pt x="1303029" y="82687"/>
                      <a:pt x="1305832" y="78202"/>
                    </a:cubicBezTo>
                    <a:cubicBezTo>
                      <a:pt x="1305271" y="70352"/>
                      <a:pt x="1296301" y="60821"/>
                      <a:pt x="1295180" y="52972"/>
                    </a:cubicBezTo>
                    <a:cubicBezTo>
                      <a:pt x="1294058" y="42320"/>
                      <a:pt x="1282285" y="35592"/>
                      <a:pt x="1276678" y="25500"/>
                    </a:cubicBezTo>
                    <a:cubicBezTo>
                      <a:pt x="1261540" y="-1972"/>
                      <a:pt x="1258176" y="831"/>
                      <a:pt x="1228461" y="16529"/>
                    </a:cubicBezTo>
                    <a:cubicBezTo>
                      <a:pt x="1207156" y="28303"/>
                      <a:pt x="1188094" y="56336"/>
                      <a:pt x="1169592" y="72034"/>
                    </a:cubicBezTo>
                    <a:cubicBezTo>
                      <a:pt x="1166228" y="75398"/>
                      <a:pt x="1148848" y="83808"/>
                      <a:pt x="1142681" y="84369"/>
                    </a:cubicBezTo>
                    <a:cubicBezTo>
                      <a:pt x="1141560" y="79884"/>
                      <a:pt x="1160622" y="60821"/>
                      <a:pt x="1162304" y="58579"/>
                    </a:cubicBezTo>
                    <a:cubicBezTo>
                      <a:pt x="1171835" y="49047"/>
                      <a:pt x="1178002" y="37834"/>
                      <a:pt x="1184730" y="27182"/>
                    </a:cubicBezTo>
                    <a:cubicBezTo>
                      <a:pt x="1189776" y="19333"/>
                      <a:pt x="1196504" y="10362"/>
                      <a:pt x="1191458" y="3634"/>
                    </a:cubicBezTo>
                    <a:cubicBezTo>
                      <a:pt x="1184730" y="-4215"/>
                      <a:pt x="1174078" y="2513"/>
                      <a:pt x="1166228" y="6438"/>
                    </a:cubicBezTo>
                    <a:cubicBezTo>
                      <a:pt x="1129225" y="22136"/>
                      <a:pt x="1095586" y="45123"/>
                      <a:pt x="1063067" y="68110"/>
                    </a:cubicBezTo>
                    <a:cubicBezTo>
                      <a:pt x="1027746" y="93339"/>
                      <a:pt x="996910" y="124176"/>
                      <a:pt x="969998" y="158936"/>
                    </a:cubicBezTo>
                    <a:cubicBezTo>
                      <a:pt x="949815" y="185287"/>
                      <a:pt x="918978" y="192015"/>
                      <a:pt x="888142" y="192576"/>
                    </a:cubicBezTo>
                    <a:cubicBezTo>
                      <a:pt x="827031" y="194818"/>
                      <a:pt x="765919" y="186408"/>
                      <a:pt x="704247" y="181923"/>
                    </a:cubicBezTo>
                    <a:cubicBezTo>
                      <a:pt x="630801" y="176317"/>
                      <a:pt x="557354" y="166225"/>
                      <a:pt x="483348" y="175195"/>
                    </a:cubicBezTo>
                    <a:cubicBezTo>
                      <a:pt x="448026" y="179681"/>
                      <a:pt x="412705" y="189212"/>
                      <a:pt x="377383" y="197061"/>
                    </a:cubicBezTo>
                    <a:cubicBezTo>
                      <a:pt x="317393" y="211077"/>
                      <a:pt x="256842" y="214441"/>
                      <a:pt x="196291" y="207713"/>
                    </a:cubicBezTo>
                    <a:cubicBezTo>
                      <a:pt x="150878" y="203228"/>
                      <a:pt x="132937" y="196500"/>
                      <a:pt x="88084" y="187530"/>
                    </a:cubicBezTo>
                    <a:cubicBezTo>
                      <a:pt x="76310" y="184727"/>
                      <a:pt x="52202" y="183045"/>
                      <a:pt x="30897" y="181363"/>
                    </a:cubicBezTo>
                    <a:cubicBezTo>
                      <a:pt x="32019" y="180241"/>
                      <a:pt x="-1621" y="379275"/>
                      <a:pt x="61" y="421324"/>
                    </a:cubicBezTo>
                    <a:lnTo>
                      <a:pt x="61" y="421324"/>
                    </a:lnTo>
                    <a:close/>
                  </a:path>
                </a:pathLst>
              </a:custGeom>
              <a:solidFill>
                <a:srgbClr val="FDC09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07">
                <a:extLst>
                  <a:ext uri="{FF2B5EF4-FFF2-40B4-BE49-F238E27FC236}">
                    <a16:creationId xmlns:a16="http://schemas.microsoft.com/office/drawing/2014/main" id="{4C07BA86-C519-4294-8557-A62AD6FF5DE9}"/>
                  </a:ext>
                </a:extLst>
              </p:cNvPr>
              <p:cNvSpPr/>
              <p:nvPr/>
            </p:nvSpPr>
            <p:spPr>
              <a:xfrm>
                <a:off x="1525218" y="2075061"/>
                <a:ext cx="678395" cy="1681972"/>
              </a:xfrm>
              <a:custGeom>
                <a:avLst/>
                <a:gdLst>
                  <a:gd name="connsiteX0" fmla="*/ 680805 w 678395"/>
                  <a:gd name="connsiteY0" fmla="*/ 638028 h 1681972"/>
                  <a:gd name="connsiteX1" fmla="*/ 679123 w 678395"/>
                  <a:gd name="connsiteY1" fmla="*/ 600464 h 1681972"/>
                  <a:gd name="connsiteX2" fmla="*/ 666789 w 678395"/>
                  <a:gd name="connsiteY2" fmla="*/ 526457 h 1681972"/>
                  <a:gd name="connsiteX3" fmla="*/ 654454 w 678395"/>
                  <a:gd name="connsiteY3" fmla="*/ 471513 h 1681972"/>
                  <a:gd name="connsiteX4" fmla="*/ 647726 w 678395"/>
                  <a:gd name="connsiteY4" fmla="*/ 436191 h 1681972"/>
                  <a:gd name="connsiteX5" fmla="*/ 637634 w 678395"/>
                  <a:gd name="connsiteY5" fmla="*/ 398067 h 1681972"/>
                  <a:gd name="connsiteX6" fmla="*/ 616329 w 678395"/>
                  <a:gd name="connsiteY6" fmla="*/ 320696 h 1681972"/>
                  <a:gd name="connsiteX7" fmla="*/ 605677 w 678395"/>
                  <a:gd name="connsiteY7" fmla="*/ 291542 h 1681972"/>
                  <a:gd name="connsiteX8" fmla="*/ 589978 w 678395"/>
                  <a:gd name="connsiteY8" fmla="*/ 253417 h 1681972"/>
                  <a:gd name="connsiteX9" fmla="*/ 574841 w 678395"/>
                  <a:gd name="connsiteY9" fmla="*/ 216974 h 1681972"/>
                  <a:gd name="connsiteX10" fmla="*/ 558021 w 678395"/>
                  <a:gd name="connsiteY10" fmla="*/ 176607 h 1681972"/>
                  <a:gd name="connsiteX11" fmla="*/ 541201 w 678395"/>
                  <a:gd name="connsiteY11" fmla="*/ 150817 h 1681972"/>
                  <a:gd name="connsiteX12" fmla="*/ 541762 w 678395"/>
                  <a:gd name="connsiteY12" fmla="*/ 150256 h 1681972"/>
                  <a:gd name="connsiteX13" fmla="*/ 540641 w 678395"/>
                  <a:gd name="connsiteY13" fmla="*/ 148574 h 1681972"/>
                  <a:gd name="connsiteX14" fmla="*/ 525503 w 678395"/>
                  <a:gd name="connsiteY14" fmla="*/ 118299 h 1681972"/>
                  <a:gd name="connsiteX15" fmla="*/ 471680 w 678395"/>
                  <a:gd name="connsiteY15" fmla="*/ 41489 h 1681972"/>
                  <a:gd name="connsiteX16" fmla="*/ 421781 w 678395"/>
                  <a:gd name="connsiteY16" fmla="*/ 12334 h 1681972"/>
                  <a:gd name="connsiteX17" fmla="*/ 344971 w 678395"/>
                  <a:gd name="connsiteY17" fmla="*/ 0 h 1681972"/>
                  <a:gd name="connsiteX18" fmla="*/ 247977 w 678395"/>
                  <a:gd name="connsiteY18" fmla="*/ 7289 h 1681972"/>
                  <a:gd name="connsiteX19" fmla="*/ 232279 w 678395"/>
                  <a:gd name="connsiteY19" fmla="*/ 10092 h 1681972"/>
                  <a:gd name="connsiteX20" fmla="*/ 108374 w 678395"/>
                  <a:gd name="connsiteY20" fmla="*/ 72325 h 1681972"/>
                  <a:gd name="connsiteX21" fmla="*/ 57915 w 678395"/>
                  <a:gd name="connsiteY21" fmla="*/ 178289 h 1681972"/>
                  <a:gd name="connsiteX22" fmla="*/ 50626 w 678395"/>
                  <a:gd name="connsiteY22" fmla="*/ 232673 h 1681972"/>
                  <a:gd name="connsiteX23" fmla="*/ 44459 w 678395"/>
                  <a:gd name="connsiteY23" fmla="*/ 263509 h 1681972"/>
                  <a:gd name="connsiteX24" fmla="*/ 41095 w 678395"/>
                  <a:gd name="connsiteY24" fmla="*/ 302194 h 1681972"/>
                  <a:gd name="connsiteX25" fmla="*/ 34928 w 678395"/>
                  <a:gd name="connsiteY25" fmla="*/ 390218 h 1681972"/>
                  <a:gd name="connsiteX26" fmla="*/ 28760 w 678395"/>
                  <a:gd name="connsiteY26" fmla="*/ 478241 h 1681972"/>
                  <a:gd name="connsiteX27" fmla="*/ 23715 w 678395"/>
                  <a:gd name="connsiteY27" fmla="*/ 552248 h 1681972"/>
                  <a:gd name="connsiteX28" fmla="*/ 19790 w 678395"/>
                  <a:gd name="connsiteY28" fmla="*/ 620087 h 1681972"/>
                  <a:gd name="connsiteX29" fmla="*/ 16987 w 678395"/>
                  <a:gd name="connsiteY29" fmla="*/ 685123 h 1681972"/>
                  <a:gd name="connsiteX30" fmla="*/ 8016 w 678395"/>
                  <a:gd name="connsiteY30" fmla="*/ 817999 h 1681972"/>
                  <a:gd name="connsiteX31" fmla="*/ 6895 w 678395"/>
                  <a:gd name="connsiteY31" fmla="*/ 900976 h 1681972"/>
                  <a:gd name="connsiteX32" fmla="*/ 2970 w 678395"/>
                  <a:gd name="connsiteY32" fmla="*/ 980029 h 1681972"/>
                  <a:gd name="connsiteX33" fmla="*/ 728 w 678395"/>
                  <a:gd name="connsiteY33" fmla="*/ 1063006 h 1681972"/>
                  <a:gd name="connsiteX34" fmla="*/ 1288 w 678395"/>
                  <a:gd name="connsiteY34" fmla="*/ 1129164 h 1681972"/>
                  <a:gd name="connsiteX35" fmla="*/ 3531 w 678395"/>
                  <a:gd name="connsiteY35" fmla="*/ 1193640 h 1681972"/>
                  <a:gd name="connsiteX36" fmla="*/ 8577 w 678395"/>
                  <a:gd name="connsiteY36" fmla="*/ 1236810 h 1681972"/>
                  <a:gd name="connsiteX37" fmla="*/ 20351 w 678395"/>
                  <a:gd name="connsiteY37" fmla="*/ 1331561 h 1681972"/>
                  <a:gd name="connsiteX38" fmla="*/ 41656 w 678395"/>
                  <a:gd name="connsiteY38" fmla="*/ 1507047 h 1681972"/>
                  <a:gd name="connsiteX39" fmla="*/ 33246 w 678395"/>
                  <a:gd name="connsiteY39" fmla="*/ 1601238 h 1681972"/>
                  <a:gd name="connsiteX40" fmla="*/ 28200 w 678395"/>
                  <a:gd name="connsiteY40" fmla="*/ 1630392 h 1681972"/>
                  <a:gd name="connsiteX41" fmla="*/ 42777 w 678395"/>
                  <a:gd name="connsiteY41" fmla="*/ 1651136 h 1681972"/>
                  <a:gd name="connsiteX42" fmla="*/ 86508 w 678395"/>
                  <a:gd name="connsiteY42" fmla="*/ 1680290 h 1681972"/>
                  <a:gd name="connsiteX43" fmla="*/ 140331 w 678395"/>
                  <a:gd name="connsiteY43" fmla="*/ 1685897 h 1681972"/>
                  <a:gd name="connsiteX44" fmla="*/ 189108 w 678395"/>
                  <a:gd name="connsiteY44" fmla="*/ 1671880 h 1681972"/>
                  <a:gd name="connsiteX45" fmla="*/ 198079 w 678395"/>
                  <a:gd name="connsiteY45" fmla="*/ 1664031 h 1681972"/>
                  <a:gd name="connsiteX46" fmla="*/ 219384 w 678395"/>
                  <a:gd name="connsiteY46" fmla="*/ 1655061 h 1681972"/>
                  <a:gd name="connsiteX47" fmla="*/ 243492 w 678395"/>
                  <a:gd name="connsiteY47" fmla="*/ 1643848 h 1681972"/>
                  <a:gd name="connsiteX48" fmla="*/ 281056 w 678395"/>
                  <a:gd name="connsiteY48" fmla="*/ 1611329 h 1681972"/>
                  <a:gd name="connsiteX49" fmla="*/ 299558 w 678395"/>
                  <a:gd name="connsiteY49" fmla="*/ 1555264 h 1681972"/>
                  <a:gd name="connsiteX50" fmla="*/ 370761 w 678395"/>
                  <a:gd name="connsiteY50" fmla="*/ 1409493 h 1681972"/>
                  <a:gd name="connsiteX51" fmla="*/ 680805 w 678395"/>
                  <a:gd name="connsiteY51" fmla="*/ 638028 h 1681972"/>
                  <a:gd name="connsiteX52" fmla="*/ 528306 w 678395"/>
                  <a:gd name="connsiteY52" fmla="*/ 639149 h 1681972"/>
                  <a:gd name="connsiteX53" fmla="*/ 528867 w 678395"/>
                  <a:gd name="connsiteY53" fmla="*/ 638589 h 1681972"/>
                  <a:gd name="connsiteX54" fmla="*/ 528867 w 678395"/>
                  <a:gd name="connsiteY54" fmla="*/ 640831 h 1681972"/>
                  <a:gd name="connsiteX55" fmla="*/ 528306 w 678395"/>
                  <a:gd name="connsiteY55" fmla="*/ 639149 h 168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78395" h="1681972">
                    <a:moveTo>
                      <a:pt x="680805" y="638028"/>
                    </a:moveTo>
                    <a:cubicBezTo>
                      <a:pt x="679684" y="625694"/>
                      <a:pt x="680805" y="612799"/>
                      <a:pt x="679123" y="600464"/>
                    </a:cubicBezTo>
                    <a:cubicBezTo>
                      <a:pt x="675198" y="576356"/>
                      <a:pt x="666789" y="550566"/>
                      <a:pt x="666789" y="526457"/>
                    </a:cubicBezTo>
                    <a:cubicBezTo>
                      <a:pt x="663985" y="507956"/>
                      <a:pt x="657257" y="490015"/>
                      <a:pt x="654454" y="471513"/>
                    </a:cubicBezTo>
                    <a:cubicBezTo>
                      <a:pt x="652772" y="459178"/>
                      <a:pt x="650529" y="448526"/>
                      <a:pt x="647726" y="436191"/>
                    </a:cubicBezTo>
                    <a:cubicBezTo>
                      <a:pt x="644362" y="423296"/>
                      <a:pt x="640998" y="410962"/>
                      <a:pt x="637634" y="398067"/>
                    </a:cubicBezTo>
                    <a:cubicBezTo>
                      <a:pt x="630906" y="372277"/>
                      <a:pt x="624179" y="346486"/>
                      <a:pt x="616329" y="320696"/>
                    </a:cubicBezTo>
                    <a:cubicBezTo>
                      <a:pt x="613526" y="310604"/>
                      <a:pt x="609041" y="301634"/>
                      <a:pt x="605677" y="291542"/>
                    </a:cubicBezTo>
                    <a:cubicBezTo>
                      <a:pt x="601752" y="278647"/>
                      <a:pt x="595024" y="265752"/>
                      <a:pt x="589978" y="253417"/>
                    </a:cubicBezTo>
                    <a:cubicBezTo>
                      <a:pt x="585493" y="242204"/>
                      <a:pt x="581569" y="227066"/>
                      <a:pt x="574841" y="216974"/>
                    </a:cubicBezTo>
                    <a:cubicBezTo>
                      <a:pt x="569234" y="203519"/>
                      <a:pt x="563628" y="190063"/>
                      <a:pt x="558021" y="176607"/>
                    </a:cubicBezTo>
                    <a:cubicBezTo>
                      <a:pt x="557460" y="175486"/>
                      <a:pt x="544565" y="146892"/>
                      <a:pt x="541201" y="150817"/>
                    </a:cubicBezTo>
                    <a:cubicBezTo>
                      <a:pt x="541201" y="150817"/>
                      <a:pt x="541762" y="150256"/>
                      <a:pt x="541762" y="150256"/>
                    </a:cubicBezTo>
                    <a:cubicBezTo>
                      <a:pt x="541201" y="149696"/>
                      <a:pt x="540641" y="149135"/>
                      <a:pt x="540641" y="148574"/>
                    </a:cubicBezTo>
                    <a:cubicBezTo>
                      <a:pt x="536155" y="137361"/>
                      <a:pt x="528867" y="123345"/>
                      <a:pt x="525503" y="118299"/>
                    </a:cubicBezTo>
                    <a:cubicBezTo>
                      <a:pt x="514850" y="101479"/>
                      <a:pt x="489060" y="52702"/>
                      <a:pt x="471680" y="41489"/>
                    </a:cubicBezTo>
                    <a:cubicBezTo>
                      <a:pt x="457663" y="32518"/>
                      <a:pt x="438040" y="16820"/>
                      <a:pt x="421781" y="12334"/>
                    </a:cubicBezTo>
                    <a:cubicBezTo>
                      <a:pt x="396552" y="5046"/>
                      <a:pt x="371322" y="0"/>
                      <a:pt x="344971" y="0"/>
                    </a:cubicBezTo>
                    <a:cubicBezTo>
                      <a:pt x="312453" y="2243"/>
                      <a:pt x="279935" y="-2803"/>
                      <a:pt x="247977" y="7289"/>
                    </a:cubicBezTo>
                    <a:cubicBezTo>
                      <a:pt x="242371" y="7289"/>
                      <a:pt x="237325" y="8410"/>
                      <a:pt x="232279" y="10092"/>
                    </a:cubicBezTo>
                    <a:cubicBezTo>
                      <a:pt x="192472" y="21866"/>
                      <a:pt x="137528" y="44292"/>
                      <a:pt x="108374" y="72325"/>
                    </a:cubicBezTo>
                    <a:cubicBezTo>
                      <a:pt x="76977" y="103161"/>
                      <a:pt x="67446" y="127269"/>
                      <a:pt x="57915" y="178289"/>
                    </a:cubicBezTo>
                    <a:cubicBezTo>
                      <a:pt x="55672" y="189502"/>
                      <a:pt x="52869" y="224263"/>
                      <a:pt x="50626" y="232673"/>
                    </a:cubicBezTo>
                    <a:cubicBezTo>
                      <a:pt x="47823" y="242765"/>
                      <a:pt x="45580" y="252856"/>
                      <a:pt x="44459" y="263509"/>
                    </a:cubicBezTo>
                    <a:cubicBezTo>
                      <a:pt x="42777" y="276404"/>
                      <a:pt x="42777" y="289299"/>
                      <a:pt x="41095" y="302194"/>
                    </a:cubicBezTo>
                    <a:cubicBezTo>
                      <a:pt x="37731" y="331349"/>
                      <a:pt x="34928" y="360503"/>
                      <a:pt x="34928" y="390218"/>
                    </a:cubicBezTo>
                    <a:cubicBezTo>
                      <a:pt x="32685" y="419372"/>
                      <a:pt x="31003" y="449087"/>
                      <a:pt x="28760" y="478241"/>
                    </a:cubicBezTo>
                    <a:cubicBezTo>
                      <a:pt x="27078" y="502910"/>
                      <a:pt x="25397" y="527579"/>
                      <a:pt x="23715" y="552248"/>
                    </a:cubicBezTo>
                    <a:cubicBezTo>
                      <a:pt x="23715" y="574674"/>
                      <a:pt x="20911" y="597661"/>
                      <a:pt x="19790" y="620087"/>
                    </a:cubicBezTo>
                    <a:cubicBezTo>
                      <a:pt x="18669" y="641392"/>
                      <a:pt x="20911" y="664379"/>
                      <a:pt x="16987" y="685123"/>
                    </a:cubicBezTo>
                    <a:cubicBezTo>
                      <a:pt x="9137" y="727733"/>
                      <a:pt x="10259" y="774268"/>
                      <a:pt x="8016" y="817999"/>
                    </a:cubicBezTo>
                    <a:cubicBezTo>
                      <a:pt x="6334" y="845471"/>
                      <a:pt x="6895" y="873504"/>
                      <a:pt x="6895" y="900976"/>
                    </a:cubicBezTo>
                    <a:cubicBezTo>
                      <a:pt x="7455" y="927888"/>
                      <a:pt x="5213" y="953118"/>
                      <a:pt x="2970" y="980029"/>
                    </a:cubicBezTo>
                    <a:cubicBezTo>
                      <a:pt x="728" y="1007501"/>
                      <a:pt x="728" y="1034974"/>
                      <a:pt x="728" y="1063006"/>
                    </a:cubicBezTo>
                    <a:cubicBezTo>
                      <a:pt x="728" y="1084872"/>
                      <a:pt x="4092" y="1107298"/>
                      <a:pt x="1288" y="1129164"/>
                    </a:cubicBezTo>
                    <a:cubicBezTo>
                      <a:pt x="-1515" y="1150469"/>
                      <a:pt x="728" y="1171774"/>
                      <a:pt x="3531" y="1193640"/>
                    </a:cubicBezTo>
                    <a:cubicBezTo>
                      <a:pt x="5213" y="1208217"/>
                      <a:pt x="6895" y="1222233"/>
                      <a:pt x="8577" y="1236810"/>
                    </a:cubicBezTo>
                    <a:cubicBezTo>
                      <a:pt x="12501" y="1268768"/>
                      <a:pt x="15865" y="1300164"/>
                      <a:pt x="20351" y="1331561"/>
                    </a:cubicBezTo>
                    <a:cubicBezTo>
                      <a:pt x="28200" y="1389870"/>
                      <a:pt x="36049" y="1448178"/>
                      <a:pt x="41656" y="1507047"/>
                    </a:cubicBezTo>
                    <a:cubicBezTo>
                      <a:pt x="44459" y="1538444"/>
                      <a:pt x="45020" y="1571523"/>
                      <a:pt x="33246" y="1601238"/>
                    </a:cubicBezTo>
                    <a:cubicBezTo>
                      <a:pt x="29321" y="1610769"/>
                      <a:pt x="24836" y="1620300"/>
                      <a:pt x="28200" y="1630392"/>
                    </a:cubicBezTo>
                    <a:cubicBezTo>
                      <a:pt x="31003" y="1638241"/>
                      <a:pt x="37170" y="1645529"/>
                      <a:pt x="42777" y="1651136"/>
                    </a:cubicBezTo>
                    <a:cubicBezTo>
                      <a:pt x="54551" y="1664031"/>
                      <a:pt x="69688" y="1674684"/>
                      <a:pt x="86508" y="1680290"/>
                    </a:cubicBezTo>
                    <a:cubicBezTo>
                      <a:pt x="103889" y="1686457"/>
                      <a:pt x="122390" y="1688700"/>
                      <a:pt x="140331" y="1685897"/>
                    </a:cubicBezTo>
                    <a:cubicBezTo>
                      <a:pt x="157151" y="1683654"/>
                      <a:pt x="174531" y="1680851"/>
                      <a:pt x="189108" y="1671880"/>
                    </a:cubicBezTo>
                    <a:cubicBezTo>
                      <a:pt x="193033" y="1670198"/>
                      <a:pt x="194715" y="1666274"/>
                      <a:pt x="198079" y="1664031"/>
                    </a:cubicBezTo>
                    <a:cubicBezTo>
                      <a:pt x="203686" y="1658425"/>
                      <a:pt x="212095" y="1657864"/>
                      <a:pt x="219384" y="1655061"/>
                    </a:cubicBezTo>
                    <a:cubicBezTo>
                      <a:pt x="227794" y="1652257"/>
                      <a:pt x="235643" y="1648333"/>
                      <a:pt x="243492" y="1643848"/>
                    </a:cubicBezTo>
                    <a:cubicBezTo>
                      <a:pt x="258069" y="1635438"/>
                      <a:pt x="270404" y="1624225"/>
                      <a:pt x="281056" y="1611329"/>
                    </a:cubicBezTo>
                    <a:cubicBezTo>
                      <a:pt x="294512" y="1593949"/>
                      <a:pt x="296194" y="1576569"/>
                      <a:pt x="299558" y="1555264"/>
                    </a:cubicBezTo>
                    <a:cubicBezTo>
                      <a:pt x="302922" y="1533398"/>
                      <a:pt x="367398" y="1431358"/>
                      <a:pt x="370761" y="1409493"/>
                    </a:cubicBezTo>
                    <a:cubicBezTo>
                      <a:pt x="376368" y="1379778"/>
                      <a:pt x="692579" y="801740"/>
                      <a:pt x="680805" y="638028"/>
                    </a:cubicBezTo>
                    <a:close/>
                    <a:moveTo>
                      <a:pt x="528306" y="639149"/>
                    </a:moveTo>
                    <a:cubicBezTo>
                      <a:pt x="528306" y="638589"/>
                      <a:pt x="528306" y="638589"/>
                      <a:pt x="528867" y="638589"/>
                    </a:cubicBezTo>
                    <a:cubicBezTo>
                      <a:pt x="528867" y="639149"/>
                      <a:pt x="528867" y="640271"/>
                      <a:pt x="528867" y="640831"/>
                    </a:cubicBezTo>
                    <a:cubicBezTo>
                      <a:pt x="528867" y="640271"/>
                      <a:pt x="528867" y="639710"/>
                      <a:pt x="528306" y="63914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08">
                <a:extLst>
                  <a:ext uri="{FF2B5EF4-FFF2-40B4-BE49-F238E27FC236}">
                    <a16:creationId xmlns:a16="http://schemas.microsoft.com/office/drawing/2014/main" id="{09455CFB-F686-4458-AC3A-29BFE78D5CD3}"/>
                  </a:ext>
                </a:extLst>
              </p:cNvPr>
              <p:cNvSpPr/>
              <p:nvPr/>
            </p:nvSpPr>
            <p:spPr>
              <a:xfrm>
                <a:off x="2372397" y="3256366"/>
                <a:ext cx="106525" cy="812953"/>
              </a:xfrm>
              <a:custGeom>
                <a:avLst/>
                <a:gdLst>
                  <a:gd name="connsiteX0" fmla="*/ 29804 w 106524"/>
                  <a:gd name="connsiteY0" fmla="*/ 80174 h 812953"/>
                  <a:gd name="connsiteX1" fmla="*/ 109979 w 106524"/>
                  <a:gd name="connsiteY1" fmla="*/ 733901 h 812953"/>
                  <a:gd name="connsiteX2" fmla="*/ 75218 w 106524"/>
                  <a:gd name="connsiteY2" fmla="*/ 809589 h 812953"/>
                  <a:gd name="connsiteX3" fmla="*/ 29244 w 106524"/>
                  <a:gd name="connsiteY3" fmla="*/ 810150 h 812953"/>
                  <a:gd name="connsiteX4" fmla="*/ 24198 w 106524"/>
                  <a:gd name="connsiteY4" fmla="*/ 679517 h 812953"/>
                  <a:gd name="connsiteX5" fmla="*/ 14106 w 106524"/>
                  <a:gd name="connsiteY5" fmla="*/ 445723 h 812953"/>
                  <a:gd name="connsiteX6" fmla="*/ 6818 w 106524"/>
                  <a:gd name="connsiteY6" fmla="*/ 284814 h 812953"/>
                  <a:gd name="connsiteX7" fmla="*/ 1211 w 106524"/>
                  <a:gd name="connsiteY7" fmla="*/ 99236 h 812953"/>
                  <a:gd name="connsiteX8" fmla="*/ 90 w 106524"/>
                  <a:gd name="connsiteY8" fmla="*/ 3925 h 812953"/>
                  <a:gd name="connsiteX9" fmla="*/ 23077 w 106524"/>
                  <a:gd name="connsiteY9" fmla="*/ 0 h 812953"/>
                  <a:gd name="connsiteX10" fmla="*/ 29804 w 106524"/>
                  <a:gd name="connsiteY10" fmla="*/ 80174 h 8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524" h="812953">
                    <a:moveTo>
                      <a:pt x="29804" y="80174"/>
                    </a:moveTo>
                    <a:cubicBezTo>
                      <a:pt x="33729" y="111571"/>
                      <a:pt x="109418" y="696336"/>
                      <a:pt x="109979" y="733901"/>
                    </a:cubicBezTo>
                    <a:cubicBezTo>
                      <a:pt x="111100" y="784360"/>
                      <a:pt x="85870" y="805665"/>
                      <a:pt x="75218" y="809589"/>
                    </a:cubicBezTo>
                    <a:cubicBezTo>
                      <a:pt x="61762" y="814635"/>
                      <a:pt x="47185" y="816317"/>
                      <a:pt x="29244" y="810150"/>
                    </a:cubicBezTo>
                    <a:cubicBezTo>
                      <a:pt x="25880" y="763615"/>
                      <a:pt x="25319" y="692972"/>
                      <a:pt x="24198" y="679517"/>
                    </a:cubicBezTo>
                    <a:cubicBezTo>
                      <a:pt x="18591" y="601585"/>
                      <a:pt x="15227" y="524215"/>
                      <a:pt x="14106" y="445723"/>
                    </a:cubicBezTo>
                    <a:cubicBezTo>
                      <a:pt x="13545" y="392460"/>
                      <a:pt x="10742" y="338076"/>
                      <a:pt x="6818" y="284814"/>
                    </a:cubicBezTo>
                    <a:cubicBezTo>
                      <a:pt x="2332" y="219778"/>
                      <a:pt x="6257" y="164273"/>
                      <a:pt x="1211" y="99236"/>
                    </a:cubicBezTo>
                    <a:cubicBezTo>
                      <a:pt x="-471" y="82417"/>
                      <a:pt x="90" y="19062"/>
                      <a:pt x="90" y="3925"/>
                    </a:cubicBezTo>
                    <a:cubicBezTo>
                      <a:pt x="7378" y="2803"/>
                      <a:pt x="16349" y="561"/>
                      <a:pt x="23077" y="0"/>
                    </a:cubicBezTo>
                    <a:cubicBezTo>
                      <a:pt x="19713" y="1682"/>
                      <a:pt x="27001" y="58869"/>
                      <a:pt x="29804" y="801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09">
                <a:extLst>
                  <a:ext uri="{FF2B5EF4-FFF2-40B4-BE49-F238E27FC236}">
                    <a16:creationId xmlns:a16="http://schemas.microsoft.com/office/drawing/2014/main" id="{E60C42AF-1A99-4B04-AD92-E679F8C00C27}"/>
                  </a:ext>
                </a:extLst>
              </p:cNvPr>
              <p:cNvSpPr/>
              <p:nvPr/>
            </p:nvSpPr>
            <p:spPr>
              <a:xfrm>
                <a:off x="2175187" y="5846603"/>
                <a:ext cx="274722" cy="409280"/>
              </a:xfrm>
              <a:custGeom>
                <a:avLst/>
                <a:gdLst>
                  <a:gd name="connsiteX0" fmla="*/ 273040 w 274722"/>
                  <a:gd name="connsiteY0" fmla="*/ 315090 h 409279"/>
                  <a:gd name="connsiteX1" fmla="*/ 260145 w 274722"/>
                  <a:gd name="connsiteY1" fmla="*/ 282011 h 409279"/>
                  <a:gd name="connsiteX2" fmla="*/ 202958 w 274722"/>
                  <a:gd name="connsiteY2" fmla="*/ 136240 h 409279"/>
                  <a:gd name="connsiteX3" fmla="*/ 176046 w 274722"/>
                  <a:gd name="connsiteY3" fmla="*/ 61111 h 409279"/>
                  <a:gd name="connsiteX4" fmla="*/ 156984 w 274722"/>
                  <a:gd name="connsiteY4" fmla="*/ 0 h 409279"/>
                  <a:gd name="connsiteX5" fmla="*/ 0 w 274722"/>
                  <a:gd name="connsiteY5" fmla="*/ 37003 h 409279"/>
                  <a:gd name="connsiteX6" fmla="*/ 35321 w 274722"/>
                  <a:gd name="connsiteY6" fmla="*/ 155302 h 409279"/>
                  <a:gd name="connsiteX7" fmla="*/ 52141 w 274722"/>
                  <a:gd name="connsiteY7" fmla="*/ 254538 h 409279"/>
                  <a:gd name="connsiteX8" fmla="*/ 58869 w 274722"/>
                  <a:gd name="connsiteY8" fmla="*/ 353214 h 409279"/>
                  <a:gd name="connsiteX9" fmla="*/ 65036 w 274722"/>
                  <a:gd name="connsiteY9" fmla="*/ 373398 h 409279"/>
                  <a:gd name="connsiteX10" fmla="*/ 104282 w 274722"/>
                  <a:gd name="connsiteY10" fmla="*/ 396385 h 409279"/>
                  <a:gd name="connsiteX11" fmla="*/ 176046 w 274722"/>
                  <a:gd name="connsiteY11" fmla="*/ 408719 h 409279"/>
                  <a:gd name="connsiteX12" fmla="*/ 250053 w 274722"/>
                  <a:gd name="connsiteY12" fmla="*/ 357139 h 409279"/>
                  <a:gd name="connsiteX13" fmla="*/ 276965 w 274722"/>
                  <a:gd name="connsiteY13" fmla="*/ 326303 h 409279"/>
                  <a:gd name="connsiteX14" fmla="*/ 273040 w 274722"/>
                  <a:gd name="connsiteY14" fmla="*/ 315090 h 40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722" h="409279">
                    <a:moveTo>
                      <a:pt x="273040" y="315090"/>
                    </a:moveTo>
                    <a:cubicBezTo>
                      <a:pt x="270237" y="301634"/>
                      <a:pt x="264070" y="292663"/>
                      <a:pt x="260145" y="282011"/>
                    </a:cubicBezTo>
                    <a:cubicBezTo>
                      <a:pt x="242204" y="233233"/>
                      <a:pt x="221460" y="185017"/>
                      <a:pt x="202958" y="136240"/>
                    </a:cubicBezTo>
                    <a:cubicBezTo>
                      <a:pt x="193427" y="111571"/>
                      <a:pt x="184456" y="86341"/>
                      <a:pt x="176046" y="61111"/>
                    </a:cubicBezTo>
                    <a:cubicBezTo>
                      <a:pt x="168197" y="37003"/>
                      <a:pt x="165955" y="33079"/>
                      <a:pt x="156984" y="0"/>
                    </a:cubicBezTo>
                    <a:cubicBezTo>
                      <a:pt x="111010" y="6167"/>
                      <a:pt x="45413" y="28033"/>
                      <a:pt x="0" y="37003"/>
                    </a:cubicBezTo>
                    <a:cubicBezTo>
                      <a:pt x="3364" y="36443"/>
                      <a:pt x="32518" y="145210"/>
                      <a:pt x="35321" y="155302"/>
                    </a:cubicBezTo>
                    <a:cubicBezTo>
                      <a:pt x="42610" y="187259"/>
                      <a:pt x="49338" y="221460"/>
                      <a:pt x="52141" y="254538"/>
                    </a:cubicBezTo>
                    <a:cubicBezTo>
                      <a:pt x="54944" y="285374"/>
                      <a:pt x="59430" y="318453"/>
                      <a:pt x="58869" y="353214"/>
                    </a:cubicBezTo>
                    <a:cubicBezTo>
                      <a:pt x="58869" y="359381"/>
                      <a:pt x="58869" y="368913"/>
                      <a:pt x="65036" y="373398"/>
                    </a:cubicBezTo>
                    <a:cubicBezTo>
                      <a:pt x="76249" y="380686"/>
                      <a:pt x="88584" y="392460"/>
                      <a:pt x="104282" y="396385"/>
                    </a:cubicBezTo>
                    <a:cubicBezTo>
                      <a:pt x="130073" y="403112"/>
                      <a:pt x="154181" y="417690"/>
                      <a:pt x="176046" y="408719"/>
                    </a:cubicBezTo>
                    <a:cubicBezTo>
                      <a:pt x="194548" y="401431"/>
                      <a:pt x="231552" y="364427"/>
                      <a:pt x="250053" y="357139"/>
                    </a:cubicBezTo>
                    <a:cubicBezTo>
                      <a:pt x="264070" y="351532"/>
                      <a:pt x="267434" y="338076"/>
                      <a:pt x="276965" y="326303"/>
                    </a:cubicBezTo>
                    <a:cubicBezTo>
                      <a:pt x="279207" y="322939"/>
                      <a:pt x="273601" y="318453"/>
                      <a:pt x="273040" y="315090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10">
                <a:extLst>
                  <a:ext uri="{FF2B5EF4-FFF2-40B4-BE49-F238E27FC236}">
                    <a16:creationId xmlns:a16="http://schemas.microsoft.com/office/drawing/2014/main" id="{88D75B4C-8638-42DC-A5FB-1415D541BBA6}"/>
                  </a:ext>
                </a:extLst>
              </p:cNvPr>
              <p:cNvSpPr/>
              <p:nvPr/>
            </p:nvSpPr>
            <p:spPr>
              <a:xfrm>
                <a:off x="2174825" y="6144312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1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2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29671 w 667182"/>
                  <a:gd name="connsiteY20" fmla="*/ 308922 h 347607"/>
                  <a:gd name="connsiteX21" fmla="*/ 293026 w 667182"/>
                  <a:gd name="connsiteY21" fmla="*/ 333591 h 347607"/>
                  <a:gd name="connsiteX22" fmla="*/ 432069 w 667182"/>
                  <a:gd name="connsiteY22" fmla="*/ 352654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8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1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3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2"/>
                    </a:cubicBezTo>
                    <a:cubicBezTo>
                      <a:pt x="28956" y="88023"/>
                      <a:pt x="23910" y="102040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1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6"/>
                      <a:pt x="164635" y="307240"/>
                    </a:cubicBezTo>
                    <a:cubicBezTo>
                      <a:pt x="184819" y="304998"/>
                      <a:pt x="210048" y="302194"/>
                      <a:pt x="229671" y="308922"/>
                    </a:cubicBezTo>
                    <a:cubicBezTo>
                      <a:pt x="247612" y="315090"/>
                      <a:pt x="275085" y="326863"/>
                      <a:pt x="293026" y="333591"/>
                    </a:cubicBezTo>
                    <a:cubicBezTo>
                      <a:pt x="332272" y="348168"/>
                      <a:pt x="390019" y="352654"/>
                      <a:pt x="432069" y="352654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9"/>
                      <a:pt x="628299" y="326303"/>
                      <a:pt x="648482" y="313408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69787" y="257342"/>
                      <a:pt x="668666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11">
                <a:extLst>
                  <a:ext uri="{FF2B5EF4-FFF2-40B4-BE49-F238E27FC236}">
                    <a16:creationId xmlns:a16="http://schemas.microsoft.com/office/drawing/2014/main" id="{98F089A1-827C-4AA2-A27B-75C33408A4E2}"/>
                  </a:ext>
                </a:extLst>
              </p:cNvPr>
              <p:cNvSpPr/>
              <p:nvPr/>
            </p:nvSpPr>
            <p:spPr>
              <a:xfrm>
                <a:off x="2179672" y="6425202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4944" y="43731"/>
                      <a:pt x="77371" y="48777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79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12">
                <a:extLst>
                  <a:ext uri="{FF2B5EF4-FFF2-40B4-BE49-F238E27FC236}">
                    <a16:creationId xmlns:a16="http://schemas.microsoft.com/office/drawing/2014/main" id="{F816772C-A212-46C6-9460-F93F8EDD6495}"/>
                  </a:ext>
                </a:extLst>
              </p:cNvPr>
              <p:cNvSpPr/>
              <p:nvPr/>
            </p:nvSpPr>
            <p:spPr>
              <a:xfrm>
                <a:off x="1650973" y="2559723"/>
                <a:ext cx="1306332" cy="1620300"/>
              </a:xfrm>
              <a:custGeom>
                <a:avLst/>
                <a:gdLst>
                  <a:gd name="connsiteX0" fmla="*/ 146892 w 1306331"/>
                  <a:gd name="connsiteY0" fmla="*/ 232419 h 1620299"/>
                  <a:gd name="connsiteX1" fmla="*/ 40367 w 1306331"/>
                  <a:gd name="connsiteY1" fmla="*/ 335580 h 1620299"/>
                  <a:gd name="connsiteX2" fmla="*/ 60551 w 1306331"/>
                  <a:gd name="connsiteY2" fmla="*/ 514430 h 1620299"/>
                  <a:gd name="connsiteX3" fmla="*/ 169319 w 1306331"/>
                  <a:gd name="connsiteY3" fmla="*/ 888388 h 1620299"/>
                  <a:gd name="connsiteX4" fmla="*/ 118299 w 1306331"/>
                  <a:gd name="connsiteY4" fmla="*/ 1213570 h 1620299"/>
                  <a:gd name="connsiteX5" fmla="*/ 0 w 1306331"/>
                  <a:gd name="connsiteY5" fmla="*/ 1409239 h 1620299"/>
                  <a:gd name="connsiteX6" fmla="*/ 578038 w 1306331"/>
                  <a:gd name="connsiteY6" fmla="*/ 1608272 h 1620299"/>
                  <a:gd name="connsiteX7" fmla="*/ 725491 w 1306331"/>
                  <a:gd name="connsiteY7" fmla="*/ 1608833 h 1620299"/>
                  <a:gd name="connsiteX8" fmla="*/ 765858 w 1306331"/>
                  <a:gd name="connsiteY8" fmla="*/ 1536508 h 1620299"/>
                  <a:gd name="connsiteX9" fmla="*/ 738946 w 1306331"/>
                  <a:gd name="connsiteY9" fmla="*/ 815503 h 1620299"/>
                  <a:gd name="connsiteX10" fmla="*/ 738386 w 1306331"/>
                  <a:gd name="connsiteY10" fmla="*/ 701129 h 1620299"/>
                  <a:gd name="connsiteX11" fmla="*/ 1072538 w 1306331"/>
                  <a:gd name="connsiteY11" fmla="*/ 646184 h 1620299"/>
                  <a:gd name="connsiteX12" fmla="*/ 1085433 w 1306331"/>
                  <a:gd name="connsiteY12" fmla="*/ 417997 h 1620299"/>
                  <a:gd name="connsiteX13" fmla="*/ 867898 w 1306331"/>
                  <a:gd name="connsiteY13" fmla="*/ 415754 h 1620299"/>
                  <a:gd name="connsiteX14" fmla="*/ 1311378 w 1306331"/>
                  <a:gd name="connsiteY14" fmla="*/ 231859 h 1620299"/>
                  <a:gd name="connsiteX15" fmla="*/ 1255872 w 1306331"/>
                  <a:gd name="connsiteY15" fmla="*/ 307 h 1620299"/>
                  <a:gd name="connsiteX16" fmla="*/ 616723 w 1306331"/>
                  <a:gd name="connsiteY16" fmla="*/ 170186 h 1620299"/>
                  <a:gd name="connsiteX17" fmla="*/ 409841 w 1306331"/>
                  <a:gd name="connsiteY17" fmla="*/ 214478 h 1620299"/>
                  <a:gd name="connsiteX18" fmla="*/ 387414 w 1306331"/>
                  <a:gd name="connsiteY18" fmla="*/ 351279 h 1620299"/>
                  <a:gd name="connsiteX19" fmla="*/ 146892 w 1306331"/>
                  <a:gd name="connsiteY19" fmla="*/ 232419 h 162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06331" h="1620299">
                    <a:moveTo>
                      <a:pt x="146892" y="232419"/>
                    </a:moveTo>
                    <a:cubicBezTo>
                      <a:pt x="146892" y="232419"/>
                      <a:pt x="47095" y="279514"/>
                      <a:pt x="40367" y="335580"/>
                    </a:cubicBezTo>
                    <a:cubicBezTo>
                      <a:pt x="33639" y="391646"/>
                      <a:pt x="33639" y="436499"/>
                      <a:pt x="60551" y="514430"/>
                    </a:cubicBezTo>
                    <a:cubicBezTo>
                      <a:pt x="87463" y="592361"/>
                      <a:pt x="163712" y="787470"/>
                      <a:pt x="169319" y="888388"/>
                    </a:cubicBezTo>
                    <a:cubicBezTo>
                      <a:pt x="174925" y="989307"/>
                      <a:pt x="186699" y="1071723"/>
                      <a:pt x="118299" y="1213570"/>
                    </a:cubicBezTo>
                    <a:cubicBezTo>
                      <a:pt x="49898" y="1355416"/>
                      <a:pt x="0" y="1409239"/>
                      <a:pt x="0" y="1409239"/>
                    </a:cubicBezTo>
                    <a:cubicBezTo>
                      <a:pt x="0" y="1409239"/>
                      <a:pt x="542716" y="1589210"/>
                      <a:pt x="578038" y="1608272"/>
                    </a:cubicBezTo>
                    <a:cubicBezTo>
                      <a:pt x="613359" y="1627335"/>
                      <a:pt x="672228" y="1634623"/>
                      <a:pt x="725491" y="1608833"/>
                    </a:cubicBezTo>
                    <a:cubicBezTo>
                      <a:pt x="754645" y="1594817"/>
                      <a:pt x="765858" y="1552767"/>
                      <a:pt x="765858" y="1536508"/>
                    </a:cubicBezTo>
                    <a:cubicBezTo>
                      <a:pt x="765858" y="1464744"/>
                      <a:pt x="740068" y="899041"/>
                      <a:pt x="738946" y="815503"/>
                    </a:cubicBezTo>
                    <a:cubicBezTo>
                      <a:pt x="737825" y="731965"/>
                      <a:pt x="735583" y="721313"/>
                      <a:pt x="738386" y="701129"/>
                    </a:cubicBezTo>
                    <a:cubicBezTo>
                      <a:pt x="762494" y="694962"/>
                      <a:pt x="1072538" y="646184"/>
                      <a:pt x="1072538" y="646184"/>
                    </a:cubicBezTo>
                    <a:cubicBezTo>
                      <a:pt x="1072538" y="646184"/>
                      <a:pt x="1084872" y="445469"/>
                      <a:pt x="1085433" y="417997"/>
                    </a:cubicBezTo>
                    <a:cubicBezTo>
                      <a:pt x="1078144" y="417997"/>
                      <a:pt x="956481" y="417997"/>
                      <a:pt x="867898" y="415754"/>
                    </a:cubicBezTo>
                    <a:cubicBezTo>
                      <a:pt x="916675" y="373705"/>
                      <a:pt x="1311378" y="269423"/>
                      <a:pt x="1311378" y="231859"/>
                    </a:cubicBezTo>
                    <a:cubicBezTo>
                      <a:pt x="1307453" y="158412"/>
                      <a:pt x="1271010" y="-8103"/>
                      <a:pt x="1255872" y="307"/>
                    </a:cubicBezTo>
                    <a:cubicBezTo>
                      <a:pt x="853321" y="185324"/>
                      <a:pt x="688487" y="166262"/>
                      <a:pt x="616723" y="170186"/>
                    </a:cubicBezTo>
                    <a:cubicBezTo>
                      <a:pt x="497864" y="176914"/>
                      <a:pt x="459739" y="205508"/>
                      <a:pt x="409841" y="214478"/>
                    </a:cubicBezTo>
                    <a:cubicBezTo>
                      <a:pt x="409841" y="252042"/>
                      <a:pt x="387414" y="351279"/>
                      <a:pt x="387414" y="351279"/>
                    </a:cubicBezTo>
                    <a:lnTo>
                      <a:pt x="146892" y="232419"/>
                    </a:lnTo>
                    <a:close/>
                  </a:path>
                </a:pathLst>
              </a:custGeom>
              <a:solidFill>
                <a:schemeClr val="accent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113">
                <a:extLst>
                  <a:ext uri="{FF2B5EF4-FFF2-40B4-BE49-F238E27FC236}">
                    <a16:creationId xmlns:a16="http://schemas.microsoft.com/office/drawing/2014/main" id="{186C6C92-F506-4297-B923-783B4E83F1B8}"/>
                  </a:ext>
                </a:extLst>
              </p:cNvPr>
              <p:cNvSpPr/>
              <p:nvPr/>
            </p:nvSpPr>
            <p:spPr>
              <a:xfrm>
                <a:off x="1430832" y="6163375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0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1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35278 w 667182"/>
                  <a:gd name="connsiteY20" fmla="*/ 308922 h 347607"/>
                  <a:gd name="connsiteX21" fmla="*/ 298632 w 667182"/>
                  <a:gd name="connsiteY21" fmla="*/ 333591 h 347607"/>
                  <a:gd name="connsiteX22" fmla="*/ 432069 w 667182"/>
                  <a:gd name="connsiteY22" fmla="*/ 352653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7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0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2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1"/>
                    </a:cubicBezTo>
                    <a:cubicBezTo>
                      <a:pt x="30077" y="85220"/>
                      <a:pt x="24471" y="100918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2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5"/>
                      <a:pt x="164635" y="307240"/>
                    </a:cubicBezTo>
                    <a:cubicBezTo>
                      <a:pt x="184819" y="304997"/>
                      <a:pt x="215655" y="302194"/>
                      <a:pt x="235278" y="308922"/>
                    </a:cubicBezTo>
                    <a:cubicBezTo>
                      <a:pt x="253219" y="315090"/>
                      <a:pt x="280691" y="326863"/>
                      <a:pt x="298632" y="333591"/>
                    </a:cubicBezTo>
                    <a:cubicBezTo>
                      <a:pt x="337878" y="348168"/>
                      <a:pt x="390019" y="352653"/>
                      <a:pt x="432069" y="352653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8"/>
                      <a:pt x="628299" y="326303"/>
                      <a:pt x="648482" y="313407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70348" y="257902"/>
                      <a:pt x="669227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14">
                <a:extLst>
                  <a:ext uri="{FF2B5EF4-FFF2-40B4-BE49-F238E27FC236}">
                    <a16:creationId xmlns:a16="http://schemas.microsoft.com/office/drawing/2014/main" id="{331BD238-C8F6-4E51-94BF-D97AADCD2270}"/>
                  </a:ext>
                </a:extLst>
              </p:cNvPr>
              <p:cNvSpPr/>
              <p:nvPr/>
            </p:nvSpPr>
            <p:spPr>
              <a:xfrm>
                <a:off x="1424872" y="3964476"/>
                <a:ext cx="953118" cy="1939875"/>
              </a:xfrm>
              <a:custGeom>
                <a:avLst/>
                <a:gdLst>
                  <a:gd name="connsiteX0" fmla="*/ 551842 w 953117"/>
                  <a:gd name="connsiteY0" fmla="*/ 1211020 h 1939874"/>
                  <a:gd name="connsiteX1" fmla="*/ 520445 w 953117"/>
                  <a:gd name="connsiteY1" fmla="*/ 1102252 h 1939874"/>
                  <a:gd name="connsiteX2" fmla="*/ 499701 w 953117"/>
                  <a:gd name="connsiteY2" fmla="*/ 1032170 h 1939874"/>
                  <a:gd name="connsiteX3" fmla="*/ 476714 w 953117"/>
                  <a:gd name="connsiteY3" fmla="*/ 1036095 h 1939874"/>
                  <a:gd name="connsiteX4" fmla="*/ 414481 w 953117"/>
                  <a:gd name="connsiteY4" fmla="*/ 1188033 h 1939874"/>
                  <a:gd name="connsiteX5" fmla="*/ 338792 w 953117"/>
                  <a:gd name="connsiteY5" fmla="*/ 1333804 h 1939874"/>
                  <a:gd name="connsiteX6" fmla="*/ 307396 w 953117"/>
                  <a:gd name="connsiteY6" fmla="*/ 1462194 h 1939874"/>
                  <a:gd name="connsiteX7" fmla="*/ 284969 w 953117"/>
                  <a:gd name="connsiteY7" fmla="*/ 1784012 h 1939874"/>
                  <a:gd name="connsiteX8" fmla="*/ 268150 w 953117"/>
                  <a:gd name="connsiteY8" fmla="*/ 1935389 h 1939874"/>
                  <a:gd name="connsiteX9" fmla="*/ 257497 w 953117"/>
                  <a:gd name="connsiteY9" fmla="*/ 1940435 h 1939874"/>
                  <a:gd name="connsiteX10" fmla="*/ 102195 w 953117"/>
                  <a:gd name="connsiteY10" fmla="*/ 1923615 h 1939874"/>
                  <a:gd name="connsiteX11" fmla="*/ 74162 w 953117"/>
                  <a:gd name="connsiteY11" fmla="*/ 1894461 h 1939874"/>
                  <a:gd name="connsiteX12" fmla="*/ 71920 w 953117"/>
                  <a:gd name="connsiteY12" fmla="*/ 1709445 h 1939874"/>
                  <a:gd name="connsiteX13" fmla="*/ 66874 w 953117"/>
                  <a:gd name="connsiteY13" fmla="*/ 1510411 h 1939874"/>
                  <a:gd name="connsiteX14" fmla="*/ 104438 w 953117"/>
                  <a:gd name="connsiteY14" fmla="*/ 1356230 h 1939874"/>
                  <a:gd name="connsiteX15" fmla="*/ 152094 w 953117"/>
                  <a:gd name="connsiteY15" fmla="*/ 1156076 h 1939874"/>
                  <a:gd name="connsiteX16" fmla="*/ 195825 w 953117"/>
                  <a:gd name="connsiteY16" fmla="*/ 923403 h 1939874"/>
                  <a:gd name="connsiteX17" fmla="*/ 193582 w 953117"/>
                  <a:gd name="connsiteY17" fmla="*/ 869019 h 1939874"/>
                  <a:gd name="connsiteX18" fmla="*/ 148169 w 953117"/>
                  <a:gd name="connsiteY18" fmla="*/ 858367 h 1939874"/>
                  <a:gd name="connsiteX19" fmla="*/ 5762 w 953117"/>
                  <a:gd name="connsiteY19" fmla="*/ 804543 h 1939874"/>
                  <a:gd name="connsiteX20" fmla="*/ 40523 w 953117"/>
                  <a:gd name="connsiteY20" fmla="*/ 608313 h 1939874"/>
                  <a:gd name="connsiteX21" fmla="*/ 80329 w 953117"/>
                  <a:gd name="connsiteY21" fmla="*/ 400309 h 1939874"/>
                  <a:gd name="connsiteX22" fmla="*/ 143684 w 953117"/>
                  <a:gd name="connsiteY22" fmla="*/ 191184 h 1939874"/>
                  <a:gd name="connsiteX23" fmla="*/ 192461 w 953117"/>
                  <a:gd name="connsiteY23" fmla="*/ 90827 h 1939874"/>
                  <a:gd name="connsiteX24" fmla="*/ 244602 w 953117"/>
                  <a:gd name="connsiteY24" fmla="*/ 0 h 1939874"/>
                  <a:gd name="connsiteX25" fmla="*/ 324776 w 953117"/>
                  <a:gd name="connsiteY25" fmla="*/ 29715 h 1939874"/>
                  <a:gd name="connsiteX26" fmla="*/ 426255 w 953117"/>
                  <a:gd name="connsiteY26" fmla="*/ 60551 h 1939874"/>
                  <a:gd name="connsiteX27" fmla="*/ 526052 w 953117"/>
                  <a:gd name="connsiteY27" fmla="*/ 88023 h 1939874"/>
                  <a:gd name="connsiteX28" fmla="*/ 674066 w 953117"/>
                  <a:gd name="connsiteY28" fmla="*/ 134558 h 1939874"/>
                  <a:gd name="connsiteX29" fmla="*/ 797971 w 953117"/>
                  <a:gd name="connsiteY29" fmla="*/ 195669 h 1939874"/>
                  <a:gd name="connsiteX30" fmla="*/ 813109 w 953117"/>
                  <a:gd name="connsiteY30" fmla="*/ 274722 h 1939874"/>
                  <a:gd name="connsiteX31" fmla="*/ 832171 w 953117"/>
                  <a:gd name="connsiteY31" fmla="*/ 352653 h 1939874"/>
                  <a:gd name="connsiteX32" fmla="*/ 869735 w 953117"/>
                  <a:gd name="connsiteY32" fmla="*/ 520290 h 1939874"/>
                  <a:gd name="connsiteX33" fmla="*/ 933089 w 953117"/>
                  <a:gd name="connsiteY33" fmla="*/ 857806 h 1939874"/>
                  <a:gd name="connsiteX34" fmla="*/ 954394 w 953117"/>
                  <a:gd name="connsiteY34" fmla="*/ 986757 h 1939874"/>
                  <a:gd name="connsiteX35" fmla="*/ 928604 w 953117"/>
                  <a:gd name="connsiteY35" fmla="*/ 1032170 h 1939874"/>
                  <a:gd name="connsiteX36" fmla="*/ 797971 w 953117"/>
                  <a:gd name="connsiteY36" fmla="*/ 1023200 h 1939874"/>
                  <a:gd name="connsiteX37" fmla="*/ 803017 w 953117"/>
                  <a:gd name="connsiteY37" fmla="*/ 1232325 h 1939874"/>
                  <a:gd name="connsiteX38" fmla="*/ 862446 w 953117"/>
                  <a:gd name="connsiteY38" fmla="*/ 1624785 h 1939874"/>
                  <a:gd name="connsiteX39" fmla="*/ 908420 w 953117"/>
                  <a:gd name="connsiteY39" fmla="*/ 1844002 h 1939874"/>
                  <a:gd name="connsiteX40" fmla="*/ 915709 w 953117"/>
                  <a:gd name="connsiteY40" fmla="*/ 1891097 h 1939874"/>
                  <a:gd name="connsiteX41" fmla="*/ 879827 w 953117"/>
                  <a:gd name="connsiteY41" fmla="*/ 1904553 h 1939874"/>
                  <a:gd name="connsiteX42" fmla="*/ 771620 w 953117"/>
                  <a:gd name="connsiteY42" fmla="*/ 1924737 h 1939874"/>
                  <a:gd name="connsiteX43" fmla="*/ 732374 w 953117"/>
                  <a:gd name="connsiteY43" fmla="*/ 1911842 h 1939874"/>
                  <a:gd name="connsiteX44" fmla="*/ 626970 w 953117"/>
                  <a:gd name="connsiteY44" fmla="*/ 1615254 h 1939874"/>
                  <a:gd name="connsiteX45" fmla="*/ 592770 w 953117"/>
                  <a:gd name="connsiteY45" fmla="*/ 1399401 h 1939874"/>
                  <a:gd name="connsiteX46" fmla="*/ 551842 w 953117"/>
                  <a:gd name="connsiteY46" fmla="*/ 1211020 h 193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53117" h="1939874">
                    <a:moveTo>
                      <a:pt x="551842" y="1211020"/>
                    </a:moveTo>
                    <a:cubicBezTo>
                      <a:pt x="541190" y="1174577"/>
                      <a:pt x="529977" y="1138695"/>
                      <a:pt x="520445" y="1102252"/>
                    </a:cubicBezTo>
                    <a:cubicBezTo>
                      <a:pt x="515960" y="1084872"/>
                      <a:pt x="505308" y="1048990"/>
                      <a:pt x="499701" y="1032170"/>
                    </a:cubicBezTo>
                    <a:cubicBezTo>
                      <a:pt x="495216" y="1018154"/>
                      <a:pt x="487927" y="1008062"/>
                      <a:pt x="476714" y="1036095"/>
                    </a:cubicBezTo>
                    <a:cubicBezTo>
                      <a:pt x="457091" y="1087115"/>
                      <a:pt x="435786" y="1137574"/>
                      <a:pt x="414481" y="1188033"/>
                    </a:cubicBezTo>
                    <a:cubicBezTo>
                      <a:pt x="394858" y="1234568"/>
                      <a:pt x="342717" y="1331561"/>
                      <a:pt x="338792" y="1333804"/>
                    </a:cubicBezTo>
                    <a:cubicBezTo>
                      <a:pt x="322533" y="1361837"/>
                      <a:pt x="311320" y="1419024"/>
                      <a:pt x="307396" y="1462194"/>
                    </a:cubicBezTo>
                    <a:cubicBezTo>
                      <a:pt x="297864" y="1569280"/>
                      <a:pt x="289455" y="1676366"/>
                      <a:pt x="284969" y="1784012"/>
                    </a:cubicBezTo>
                    <a:cubicBezTo>
                      <a:pt x="283848" y="1805877"/>
                      <a:pt x="292258" y="1934829"/>
                      <a:pt x="268150" y="1935389"/>
                    </a:cubicBezTo>
                    <a:cubicBezTo>
                      <a:pt x="265346" y="1937632"/>
                      <a:pt x="261982" y="1939875"/>
                      <a:pt x="257497" y="1940435"/>
                    </a:cubicBezTo>
                    <a:cubicBezTo>
                      <a:pt x="205356" y="1937071"/>
                      <a:pt x="153775" y="1928101"/>
                      <a:pt x="102195" y="1923615"/>
                    </a:cubicBezTo>
                    <a:cubicBezTo>
                      <a:pt x="79769" y="1921373"/>
                      <a:pt x="74723" y="1916327"/>
                      <a:pt x="74162" y="1894461"/>
                    </a:cubicBezTo>
                    <a:cubicBezTo>
                      <a:pt x="71359" y="1802514"/>
                      <a:pt x="70798" y="1801392"/>
                      <a:pt x="71920" y="1709445"/>
                    </a:cubicBezTo>
                    <a:cubicBezTo>
                      <a:pt x="72480" y="1658425"/>
                      <a:pt x="64070" y="1561431"/>
                      <a:pt x="66874" y="1510411"/>
                    </a:cubicBezTo>
                    <a:cubicBezTo>
                      <a:pt x="69116" y="1467240"/>
                      <a:pt x="83693" y="1394916"/>
                      <a:pt x="104438" y="1356230"/>
                    </a:cubicBezTo>
                    <a:cubicBezTo>
                      <a:pt x="134713" y="1300725"/>
                      <a:pt x="140880" y="1217187"/>
                      <a:pt x="152094" y="1156076"/>
                    </a:cubicBezTo>
                    <a:cubicBezTo>
                      <a:pt x="167792" y="1078705"/>
                      <a:pt x="180126" y="1000773"/>
                      <a:pt x="195825" y="923403"/>
                    </a:cubicBezTo>
                    <a:cubicBezTo>
                      <a:pt x="199749" y="904901"/>
                      <a:pt x="216008" y="881353"/>
                      <a:pt x="193582" y="869019"/>
                    </a:cubicBezTo>
                    <a:cubicBezTo>
                      <a:pt x="181248" y="862291"/>
                      <a:pt x="161625" y="861170"/>
                      <a:pt x="148169" y="858367"/>
                    </a:cubicBezTo>
                    <a:cubicBezTo>
                      <a:pt x="105559" y="848275"/>
                      <a:pt x="32673" y="834819"/>
                      <a:pt x="5762" y="804543"/>
                    </a:cubicBezTo>
                    <a:cubicBezTo>
                      <a:pt x="-15543" y="781556"/>
                      <a:pt x="28188" y="671107"/>
                      <a:pt x="40523" y="608313"/>
                    </a:cubicBezTo>
                    <a:cubicBezTo>
                      <a:pt x="54539" y="539352"/>
                      <a:pt x="73601" y="470952"/>
                      <a:pt x="80329" y="400309"/>
                    </a:cubicBezTo>
                    <a:cubicBezTo>
                      <a:pt x="87618" y="326863"/>
                      <a:pt x="113408" y="257342"/>
                      <a:pt x="143684" y="191184"/>
                    </a:cubicBezTo>
                    <a:cubicBezTo>
                      <a:pt x="159382" y="157545"/>
                      <a:pt x="176202" y="124466"/>
                      <a:pt x="192461" y="90827"/>
                    </a:cubicBezTo>
                    <a:cubicBezTo>
                      <a:pt x="203113" y="69521"/>
                      <a:pt x="222176" y="22987"/>
                      <a:pt x="244602" y="0"/>
                    </a:cubicBezTo>
                    <a:cubicBezTo>
                      <a:pt x="272074" y="8410"/>
                      <a:pt x="306835" y="22987"/>
                      <a:pt x="324776" y="29715"/>
                    </a:cubicBezTo>
                    <a:cubicBezTo>
                      <a:pt x="353930" y="44292"/>
                      <a:pt x="395979" y="48777"/>
                      <a:pt x="426255" y="60551"/>
                    </a:cubicBezTo>
                    <a:cubicBezTo>
                      <a:pt x="459894" y="73446"/>
                      <a:pt x="491852" y="76249"/>
                      <a:pt x="526052" y="88023"/>
                    </a:cubicBezTo>
                    <a:cubicBezTo>
                      <a:pt x="574829" y="104843"/>
                      <a:pt x="624728" y="118859"/>
                      <a:pt x="674066" y="134558"/>
                    </a:cubicBezTo>
                    <a:cubicBezTo>
                      <a:pt x="689764" y="139604"/>
                      <a:pt x="781151" y="179971"/>
                      <a:pt x="797971" y="195669"/>
                    </a:cubicBezTo>
                    <a:cubicBezTo>
                      <a:pt x="797971" y="222020"/>
                      <a:pt x="806941" y="249493"/>
                      <a:pt x="813109" y="274722"/>
                    </a:cubicBezTo>
                    <a:cubicBezTo>
                      <a:pt x="819836" y="300512"/>
                      <a:pt x="825443" y="326863"/>
                      <a:pt x="832171" y="352653"/>
                    </a:cubicBezTo>
                    <a:cubicBezTo>
                      <a:pt x="845627" y="408159"/>
                      <a:pt x="857961" y="464224"/>
                      <a:pt x="869735" y="520290"/>
                    </a:cubicBezTo>
                    <a:cubicBezTo>
                      <a:pt x="893283" y="632421"/>
                      <a:pt x="914588" y="744553"/>
                      <a:pt x="933089" y="857806"/>
                    </a:cubicBezTo>
                    <a:cubicBezTo>
                      <a:pt x="939817" y="900416"/>
                      <a:pt x="960001" y="943026"/>
                      <a:pt x="954394" y="986757"/>
                    </a:cubicBezTo>
                    <a:cubicBezTo>
                      <a:pt x="952152" y="1005820"/>
                      <a:pt x="945984" y="1020957"/>
                      <a:pt x="928604" y="1032170"/>
                    </a:cubicBezTo>
                    <a:cubicBezTo>
                      <a:pt x="895525" y="1053475"/>
                      <a:pt x="800213" y="1022639"/>
                      <a:pt x="797971" y="1023200"/>
                    </a:cubicBezTo>
                    <a:cubicBezTo>
                      <a:pt x="797410" y="1036656"/>
                      <a:pt x="806381" y="1173456"/>
                      <a:pt x="803017" y="1232325"/>
                    </a:cubicBezTo>
                    <a:cubicBezTo>
                      <a:pt x="795728" y="1363519"/>
                      <a:pt x="835535" y="1501440"/>
                      <a:pt x="862446" y="1624785"/>
                    </a:cubicBezTo>
                    <a:cubicBezTo>
                      <a:pt x="878145" y="1697671"/>
                      <a:pt x="888797" y="1772238"/>
                      <a:pt x="908420" y="1844002"/>
                    </a:cubicBezTo>
                    <a:cubicBezTo>
                      <a:pt x="913466" y="1863064"/>
                      <a:pt x="920755" y="1879884"/>
                      <a:pt x="915709" y="1891097"/>
                    </a:cubicBezTo>
                    <a:cubicBezTo>
                      <a:pt x="910102" y="1903992"/>
                      <a:pt x="891601" y="1902871"/>
                      <a:pt x="879827" y="1904553"/>
                    </a:cubicBezTo>
                    <a:cubicBezTo>
                      <a:pt x="843384" y="1910160"/>
                      <a:pt x="807502" y="1916327"/>
                      <a:pt x="771620" y="1924737"/>
                    </a:cubicBezTo>
                    <a:cubicBezTo>
                      <a:pt x="760407" y="1927540"/>
                      <a:pt x="741344" y="1936511"/>
                      <a:pt x="732374" y="1911842"/>
                    </a:cubicBezTo>
                    <a:cubicBezTo>
                      <a:pt x="695371" y="1813727"/>
                      <a:pt x="660049" y="1715051"/>
                      <a:pt x="626970" y="1615254"/>
                    </a:cubicBezTo>
                    <a:cubicBezTo>
                      <a:pt x="605105" y="1548536"/>
                      <a:pt x="577632" y="1470604"/>
                      <a:pt x="592770" y="1399401"/>
                    </a:cubicBezTo>
                    <a:cubicBezTo>
                      <a:pt x="605665" y="1333804"/>
                      <a:pt x="569223" y="1270450"/>
                      <a:pt x="551842" y="121102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15">
                <a:extLst>
                  <a:ext uri="{FF2B5EF4-FFF2-40B4-BE49-F238E27FC236}">
                    <a16:creationId xmlns:a16="http://schemas.microsoft.com/office/drawing/2014/main" id="{CE5F6DCC-108E-403A-A17A-2D9898092859}"/>
                  </a:ext>
                </a:extLst>
              </p:cNvPr>
              <p:cNvSpPr/>
              <p:nvPr/>
            </p:nvSpPr>
            <p:spPr>
              <a:xfrm>
                <a:off x="1625594" y="2225954"/>
                <a:ext cx="470952" cy="678395"/>
              </a:xfrm>
              <a:custGeom>
                <a:avLst/>
                <a:gdLst>
                  <a:gd name="connsiteX0" fmla="*/ 425128 w 470952"/>
                  <a:gd name="connsiteY0" fmla="*/ 489939 h 678395"/>
                  <a:gd name="connsiteX1" fmla="*/ 424567 w 470952"/>
                  <a:gd name="connsiteY1" fmla="*/ 488257 h 678395"/>
                  <a:gd name="connsiteX2" fmla="*/ 425128 w 470952"/>
                  <a:gd name="connsiteY2" fmla="*/ 487696 h 678395"/>
                  <a:gd name="connsiteX3" fmla="*/ 428492 w 470952"/>
                  <a:gd name="connsiteY3" fmla="*/ 476483 h 678395"/>
                  <a:gd name="connsiteX4" fmla="*/ 470541 w 470952"/>
                  <a:gd name="connsiteY4" fmla="*/ 258948 h 678395"/>
                  <a:gd name="connsiteX5" fmla="*/ 447554 w 470952"/>
                  <a:gd name="connsiteY5" fmla="*/ 99721 h 678395"/>
                  <a:gd name="connsiteX6" fmla="*/ 430734 w 470952"/>
                  <a:gd name="connsiteY6" fmla="*/ 36927 h 678395"/>
                  <a:gd name="connsiteX7" fmla="*/ 380836 w 470952"/>
                  <a:gd name="connsiteY7" fmla="*/ 485 h 678395"/>
                  <a:gd name="connsiteX8" fmla="*/ 342711 w 470952"/>
                  <a:gd name="connsiteY8" fmla="*/ 4409 h 678395"/>
                  <a:gd name="connsiteX9" fmla="*/ 240111 w 470952"/>
                  <a:gd name="connsiteY9" fmla="*/ 4409 h 678395"/>
                  <a:gd name="connsiteX10" fmla="*/ 166665 w 470952"/>
                  <a:gd name="connsiteY10" fmla="*/ 6652 h 678395"/>
                  <a:gd name="connsiteX11" fmla="*/ 52851 w 470952"/>
                  <a:gd name="connsiteY11" fmla="*/ 92433 h 678395"/>
                  <a:gd name="connsiteX12" fmla="*/ 45002 w 470952"/>
                  <a:gd name="connsiteY12" fmla="*/ 152423 h 678395"/>
                  <a:gd name="connsiteX13" fmla="*/ 51730 w 470952"/>
                  <a:gd name="connsiteY13" fmla="*/ 261190 h 678395"/>
                  <a:gd name="connsiteX14" fmla="*/ 30986 w 470952"/>
                  <a:gd name="connsiteY14" fmla="*/ 281374 h 678395"/>
                  <a:gd name="connsiteX15" fmla="*/ 2953 w 470952"/>
                  <a:gd name="connsiteY15" fmla="*/ 313332 h 678395"/>
                  <a:gd name="connsiteX16" fmla="*/ 56215 w 470952"/>
                  <a:gd name="connsiteY16" fmla="*/ 430509 h 678395"/>
                  <a:gd name="connsiteX17" fmla="*/ 76959 w 470952"/>
                  <a:gd name="connsiteY17" fmla="*/ 442843 h 678395"/>
                  <a:gd name="connsiteX18" fmla="*/ 122373 w 470952"/>
                  <a:gd name="connsiteY18" fmla="*/ 469194 h 678395"/>
                  <a:gd name="connsiteX19" fmla="*/ 167786 w 470952"/>
                  <a:gd name="connsiteY19" fmla="*/ 508440 h 678395"/>
                  <a:gd name="connsiteX20" fmla="*/ 180120 w 470952"/>
                  <a:gd name="connsiteY20" fmla="*/ 514047 h 678395"/>
                  <a:gd name="connsiteX21" fmla="*/ 249081 w 470952"/>
                  <a:gd name="connsiteY21" fmla="*/ 551611 h 678395"/>
                  <a:gd name="connsiteX22" fmla="*/ 344393 w 470952"/>
                  <a:gd name="connsiteY22" fmla="*/ 617769 h 678395"/>
                  <a:gd name="connsiteX23" fmla="*/ 378033 w 470952"/>
                  <a:gd name="connsiteY23" fmla="*/ 683926 h 678395"/>
                  <a:gd name="connsiteX24" fmla="*/ 431295 w 470952"/>
                  <a:gd name="connsiteY24" fmla="*/ 673274 h 678395"/>
                  <a:gd name="connsiteX25" fmla="*/ 430174 w 470952"/>
                  <a:gd name="connsiteY25" fmla="*/ 635710 h 678395"/>
                  <a:gd name="connsiteX26" fmla="*/ 434659 w 470952"/>
                  <a:gd name="connsiteY26" fmla="*/ 558900 h 678395"/>
                  <a:gd name="connsiteX27" fmla="*/ 429613 w 470952"/>
                  <a:gd name="connsiteY27" fmla="*/ 507319 h 678395"/>
                  <a:gd name="connsiteX28" fmla="*/ 425128 w 470952"/>
                  <a:gd name="connsiteY28" fmla="*/ 489939 h 67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0952" h="678395">
                    <a:moveTo>
                      <a:pt x="425128" y="489939"/>
                    </a:moveTo>
                    <a:cubicBezTo>
                      <a:pt x="425128" y="489378"/>
                      <a:pt x="424567" y="488817"/>
                      <a:pt x="424567" y="488257"/>
                    </a:cubicBezTo>
                    <a:cubicBezTo>
                      <a:pt x="424567" y="487696"/>
                      <a:pt x="424567" y="487696"/>
                      <a:pt x="425128" y="487696"/>
                    </a:cubicBezTo>
                    <a:cubicBezTo>
                      <a:pt x="425128" y="483771"/>
                      <a:pt x="426249" y="479847"/>
                      <a:pt x="428492" y="476483"/>
                    </a:cubicBezTo>
                    <a:cubicBezTo>
                      <a:pt x="467738" y="408643"/>
                      <a:pt x="476708" y="335758"/>
                      <a:pt x="470541" y="258948"/>
                    </a:cubicBezTo>
                    <a:cubicBezTo>
                      <a:pt x="466056" y="199518"/>
                      <a:pt x="458767" y="158029"/>
                      <a:pt x="447554" y="99721"/>
                    </a:cubicBezTo>
                    <a:cubicBezTo>
                      <a:pt x="443629" y="78416"/>
                      <a:pt x="438583" y="57111"/>
                      <a:pt x="430734" y="36927"/>
                    </a:cubicBezTo>
                    <a:cubicBezTo>
                      <a:pt x="428492" y="31321"/>
                      <a:pt x="402701" y="-4561"/>
                      <a:pt x="380836" y="485"/>
                    </a:cubicBezTo>
                    <a:cubicBezTo>
                      <a:pt x="368501" y="3288"/>
                      <a:pt x="355606" y="3288"/>
                      <a:pt x="342711" y="4409"/>
                    </a:cubicBezTo>
                    <a:cubicBezTo>
                      <a:pt x="308511" y="3288"/>
                      <a:pt x="274311" y="3849"/>
                      <a:pt x="240111" y="4409"/>
                    </a:cubicBezTo>
                    <a:cubicBezTo>
                      <a:pt x="215442" y="4970"/>
                      <a:pt x="191334" y="4409"/>
                      <a:pt x="166665" y="6652"/>
                    </a:cubicBezTo>
                    <a:cubicBezTo>
                      <a:pt x="110599" y="11137"/>
                      <a:pt x="71353" y="27957"/>
                      <a:pt x="52851" y="92433"/>
                    </a:cubicBezTo>
                    <a:cubicBezTo>
                      <a:pt x="47245" y="111495"/>
                      <a:pt x="45563" y="132239"/>
                      <a:pt x="45002" y="152423"/>
                    </a:cubicBezTo>
                    <a:cubicBezTo>
                      <a:pt x="43881" y="194472"/>
                      <a:pt x="49487" y="219141"/>
                      <a:pt x="51730" y="261190"/>
                    </a:cubicBezTo>
                    <a:cubicBezTo>
                      <a:pt x="52851" y="283617"/>
                      <a:pt x="52291" y="283617"/>
                      <a:pt x="30986" y="281374"/>
                    </a:cubicBezTo>
                    <a:cubicBezTo>
                      <a:pt x="2392" y="278571"/>
                      <a:pt x="-4896" y="285859"/>
                      <a:pt x="2953" y="313332"/>
                    </a:cubicBezTo>
                    <a:cubicBezTo>
                      <a:pt x="14727" y="354820"/>
                      <a:pt x="34350" y="392945"/>
                      <a:pt x="56215" y="430509"/>
                    </a:cubicBezTo>
                    <a:cubicBezTo>
                      <a:pt x="60700" y="438358"/>
                      <a:pt x="68550" y="445086"/>
                      <a:pt x="76959" y="442843"/>
                    </a:cubicBezTo>
                    <a:cubicBezTo>
                      <a:pt x="101068" y="437798"/>
                      <a:pt x="111160" y="450693"/>
                      <a:pt x="122373" y="469194"/>
                    </a:cubicBezTo>
                    <a:cubicBezTo>
                      <a:pt x="133025" y="486014"/>
                      <a:pt x="152088" y="496106"/>
                      <a:pt x="167786" y="508440"/>
                    </a:cubicBezTo>
                    <a:cubicBezTo>
                      <a:pt x="171150" y="511804"/>
                      <a:pt x="175635" y="512926"/>
                      <a:pt x="180120" y="514047"/>
                    </a:cubicBezTo>
                    <a:cubicBezTo>
                      <a:pt x="180120" y="514047"/>
                      <a:pt x="228898" y="543762"/>
                      <a:pt x="249081" y="551611"/>
                    </a:cubicBezTo>
                    <a:cubicBezTo>
                      <a:pt x="286645" y="566188"/>
                      <a:pt x="321406" y="584690"/>
                      <a:pt x="344393" y="617769"/>
                    </a:cubicBezTo>
                    <a:cubicBezTo>
                      <a:pt x="347757" y="622814"/>
                      <a:pt x="370744" y="682805"/>
                      <a:pt x="378033" y="683926"/>
                    </a:cubicBezTo>
                    <a:cubicBezTo>
                      <a:pt x="408869" y="680562"/>
                      <a:pt x="411111" y="681684"/>
                      <a:pt x="431295" y="673274"/>
                    </a:cubicBezTo>
                    <a:cubicBezTo>
                      <a:pt x="435780" y="669349"/>
                      <a:pt x="430734" y="652529"/>
                      <a:pt x="430174" y="635710"/>
                    </a:cubicBezTo>
                    <a:cubicBezTo>
                      <a:pt x="430734" y="588054"/>
                      <a:pt x="432977" y="589175"/>
                      <a:pt x="434659" y="558900"/>
                    </a:cubicBezTo>
                    <a:cubicBezTo>
                      <a:pt x="435780" y="542640"/>
                      <a:pt x="432977" y="523578"/>
                      <a:pt x="429613" y="507319"/>
                    </a:cubicBezTo>
                    <a:cubicBezTo>
                      <a:pt x="426810" y="501152"/>
                      <a:pt x="425128" y="495545"/>
                      <a:pt x="425128" y="489939"/>
                    </a:cubicBezTo>
                    <a:close/>
                  </a:path>
                </a:pathLst>
              </a:custGeom>
              <a:solidFill>
                <a:srgbClr val="FDBE7B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16">
                <a:extLst>
                  <a:ext uri="{FF2B5EF4-FFF2-40B4-BE49-F238E27FC236}">
                    <a16:creationId xmlns:a16="http://schemas.microsoft.com/office/drawing/2014/main" id="{444CFEE3-6704-4268-93C2-BFFBC2281D11}"/>
                  </a:ext>
                </a:extLst>
              </p:cNvPr>
              <p:cNvSpPr/>
              <p:nvPr/>
            </p:nvSpPr>
            <p:spPr>
              <a:xfrm>
                <a:off x="1687415" y="3982893"/>
                <a:ext cx="11213" cy="5607"/>
              </a:xfrm>
              <a:custGeom>
                <a:avLst/>
                <a:gdLst>
                  <a:gd name="connsiteX0" fmla="*/ 0 w 11213"/>
                  <a:gd name="connsiteY0" fmla="*/ 85 h 5606"/>
                  <a:gd name="connsiteX1" fmla="*/ 16259 w 11213"/>
                  <a:gd name="connsiteY1" fmla="*/ 6252 h 5606"/>
                  <a:gd name="connsiteX2" fmla="*/ 0 w 11213"/>
                  <a:gd name="connsiteY2" fmla="*/ 85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85"/>
                    </a:moveTo>
                    <a:cubicBezTo>
                      <a:pt x="6728" y="-476"/>
                      <a:pt x="11774" y="1767"/>
                      <a:pt x="16259" y="6252"/>
                    </a:cubicBezTo>
                    <a:cubicBezTo>
                      <a:pt x="10092" y="6813"/>
                      <a:pt x="2803" y="9055"/>
                      <a:pt x="0" y="85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17">
                <a:extLst>
                  <a:ext uri="{FF2B5EF4-FFF2-40B4-BE49-F238E27FC236}">
                    <a16:creationId xmlns:a16="http://schemas.microsoft.com/office/drawing/2014/main" id="{7C3377E4-3A2B-45F3-AE8F-503057F0E1B9}"/>
                  </a:ext>
                </a:extLst>
              </p:cNvPr>
              <p:cNvSpPr/>
              <p:nvPr/>
            </p:nvSpPr>
            <p:spPr>
              <a:xfrm>
                <a:off x="1706478" y="3989459"/>
                <a:ext cx="11213" cy="5607"/>
              </a:xfrm>
              <a:custGeom>
                <a:avLst/>
                <a:gdLst>
                  <a:gd name="connsiteX0" fmla="*/ 0 w 11213"/>
                  <a:gd name="connsiteY0" fmla="*/ 247 h 5606"/>
                  <a:gd name="connsiteX1" fmla="*/ 16259 w 11213"/>
                  <a:gd name="connsiteY1" fmla="*/ 6415 h 5606"/>
                  <a:gd name="connsiteX2" fmla="*/ 0 w 11213"/>
                  <a:gd name="connsiteY2" fmla="*/ 247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247"/>
                    </a:moveTo>
                    <a:cubicBezTo>
                      <a:pt x="6728" y="-874"/>
                      <a:pt x="11774" y="1929"/>
                      <a:pt x="16259" y="6415"/>
                    </a:cubicBezTo>
                    <a:cubicBezTo>
                      <a:pt x="9531" y="7536"/>
                      <a:pt x="4485" y="4732"/>
                      <a:pt x="0" y="247"/>
                    </a:cubicBezTo>
                    <a:close/>
                  </a:path>
                </a:pathLst>
              </a:custGeom>
              <a:solidFill>
                <a:srgbClr val="4D141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18">
                <a:extLst>
                  <a:ext uri="{FF2B5EF4-FFF2-40B4-BE49-F238E27FC236}">
                    <a16:creationId xmlns:a16="http://schemas.microsoft.com/office/drawing/2014/main" id="{CCE22F90-940B-4BD5-9EF2-70ABC9917E51}"/>
                  </a:ext>
                </a:extLst>
              </p:cNvPr>
              <p:cNvSpPr/>
              <p:nvPr/>
            </p:nvSpPr>
            <p:spPr>
              <a:xfrm>
                <a:off x="1674520" y="3977371"/>
                <a:ext cx="11213" cy="5607"/>
              </a:xfrm>
              <a:custGeom>
                <a:avLst/>
                <a:gdLst>
                  <a:gd name="connsiteX0" fmla="*/ 0 w 11213"/>
                  <a:gd name="connsiteY0" fmla="*/ 0 h 5606"/>
                  <a:gd name="connsiteX1" fmla="*/ 12895 w 11213"/>
                  <a:gd name="connsiteY1" fmla="*/ 5607 h 5606"/>
                  <a:gd name="connsiteX2" fmla="*/ 0 w 11213"/>
                  <a:gd name="connsiteY2" fmla="*/ 0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0"/>
                    </a:moveTo>
                    <a:cubicBezTo>
                      <a:pt x="5607" y="0"/>
                      <a:pt x="9531" y="2243"/>
                      <a:pt x="12895" y="5607"/>
                    </a:cubicBezTo>
                    <a:cubicBezTo>
                      <a:pt x="7849" y="6728"/>
                      <a:pt x="2243" y="6728"/>
                      <a:pt x="0" y="0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19">
                <a:extLst>
                  <a:ext uri="{FF2B5EF4-FFF2-40B4-BE49-F238E27FC236}">
                    <a16:creationId xmlns:a16="http://schemas.microsoft.com/office/drawing/2014/main" id="{298E1872-1096-4EA6-93D9-49638C8E48B3}"/>
                  </a:ext>
                </a:extLst>
              </p:cNvPr>
              <p:cNvSpPr/>
              <p:nvPr/>
            </p:nvSpPr>
            <p:spPr>
              <a:xfrm>
                <a:off x="1792994" y="2732549"/>
                <a:ext cx="224263" cy="173804"/>
              </a:xfrm>
              <a:custGeom>
                <a:avLst/>
                <a:gdLst>
                  <a:gd name="connsiteX0" fmla="*/ 385 w 224262"/>
                  <a:gd name="connsiteY0" fmla="*/ 163 h 173803"/>
                  <a:gd name="connsiteX1" fmla="*/ 111396 w 224262"/>
                  <a:gd name="connsiteY1" fmla="*/ 48940 h 173803"/>
                  <a:gd name="connsiteX2" fmla="*/ 199419 w 224262"/>
                  <a:gd name="connsiteY2" fmla="*/ 118461 h 173803"/>
                  <a:gd name="connsiteX3" fmla="*/ 220724 w 224262"/>
                  <a:gd name="connsiteY3" fmla="*/ 149858 h 173803"/>
                  <a:gd name="connsiteX4" fmla="*/ 216239 w 224262"/>
                  <a:gd name="connsiteY4" fmla="*/ 179012 h 173803"/>
                  <a:gd name="connsiteX5" fmla="*/ 88409 w 224262"/>
                  <a:gd name="connsiteY5" fmla="*/ 157147 h 173803"/>
                  <a:gd name="connsiteX6" fmla="*/ 26736 w 224262"/>
                  <a:gd name="connsiteY6" fmla="*/ 141448 h 173803"/>
                  <a:gd name="connsiteX7" fmla="*/ 6553 w 224262"/>
                  <a:gd name="connsiteY7" fmla="*/ 125750 h 173803"/>
                  <a:gd name="connsiteX8" fmla="*/ 946 w 224262"/>
                  <a:gd name="connsiteY8" fmla="*/ 78655 h 173803"/>
                  <a:gd name="connsiteX9" fmla="*/ 385 w 224262"/>
                  <a:gd name="connsiteY9" fmla="*/ 163 h 17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262" h="173803">
                    <a:moveTo>
                      <a:pt x="385" y="163"/>
                    </a:moveTo>
                    <a:cubicBezTo>
                      <a:pt x="385" y="-3201"/>
                      <a:pt x="102986" y="46697"/>
                      <a:pt x="111396" y="48940"/>
                    </a:cubicBezTo>
                    <a:cubicBezTo>
                      <a:pt x="150081" y="63517"/>
                      <a:pt x="192130" y="106688"/>
                      <a:pt x="199419" y="118461"/>
                    </a:cubicBezTo>
                    <a:cubicBezTo>
                      <a:pt x="211193" y="136402"/>
                      <a:pt x="214557" y="138645"/>
                      <a:pt x="220724" y="149858"/>
                    </a:cubicBezTo>
                    <a:cubicBezTo>
                      <a:pt x="225209" y="157707"/>
                      <a:pt x="233058" y="181816"/>
                      <a:pt x="216239" y="179012"/>
                    </a:cubicBezTo>
                    <a:cubicBezTo>
                      <a:pt x="179235" y="176209"/>
                      <a:pt x="107471" y="162193"/>
                      <a:pt x="88409" y="157147"/>
                    </a:cubicBezTo>
                    <a:cubicBezTo>
                      <a:pt x="67664" y="153222"/>
                      <a:pt x="44117" y="149297"/>
                      <a:pt x="26736" y="141448"/>
                    </a:cubicBezTo>
                    <a:cubicBezTo>
                      <a:pt x="17766" y="137524"/>
                      <a:pt x="12159" y="134160"/>
                      <a:pt x="6553" y="125750"/>
                    </a:cubicBezTo>
                    <a:cubicBezTo>
                      <a:pt x="-1857" y="109491"/>
                      <a:pt x="1507" y="94353"/>
                      <a:pt x="946" y="78655"/>
                    </a:cubicBezTo>
                    <a:cubicBezTo>
                      <a:pt x="946" y="70245"/>
                      <a:pt x="-736" y="16422"/>
                      <a:pt x="385" y="16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20">
                <a:extLst>
                  <a:ext uri="{FF2B5EF4-FFF2-40B4-BE49-F238E27FC236}">
                    <a16:creationId xmlns:a16="http://schemas.microsoft.com/office/drawing/2014/main" id="{7D33FA14-91A7-42B8-8811-4D650AEC6E4B}"/>
                  </a:ext>
                </a:extLst>
              </p:cNvPr>
              <p:cNvSpPr/>
              <p:nvPr/>
            </p:nvSpPr>
            <p:spPr>
              <a:xfrm>
                <a:off x="2009793" y="2825781"/>
                <a:ext cx="459739" cy="145771"/>
              </a:xfrm>
              <a:custGeom>
                <a:avLst/>
                <a:gdLst>
                  <a:gd name="connsiteX0" fmla="*/ 67279 w 459739"/>
                  <a:gd name="connsiteY0" fmla="*/ 75689 h 145770"/>
                  <a:gd name="connsiteX1" fmla="*/ 130072 w 459739"/>
                  <a:gd name="connsiteY1" fmla="*/ 84659 h 145770"/>
                  <a:gd name="connsiteX2" fmla="*/ 281450 w 459739"/>
                  <a:gd name="connsiteY2" fmla="*/ 102600 h 145770"/>
                  <a:gd name="connsiteX3" fmla="*/ 297148 w 459739"/>
                  <a:gd name="connsiteY3" fmla="*/ 104282 h 145770"/>
                  <a:gd name="connsiteX4" fmla="*/ 305558 w 459739"/>
                  <a:gd name="connsiteY4" fmla="*/ 91948 h 145770"/>
                  <a:gd name="connsiteX5" fmla="*/ 287057 w 459739"/>
                  <a:gd name="connsiteY5" fmla="*/ 0 h 145770"/>
                  <a:gd name="connsiteX6" fmla="*/ 302194 w 459739"/>
                  <a:gd name="connsiteY6" fmla="*/ 35882 h 145770"/>
                  <a:gd name="connsiteX7" fmla="*/ 324060 w 459739"/>
                  <a:gd name="connsiteY7" fmla="*/ 96994 h 145770"/>
                  <a:gd name="connsiteX8" fmla="*/ 340880 w 459739"/>
                  <a:gd name="connsiteY8" fmla="*/ 111571 h 145770"/>
                  <a:gd name="connsiteX9" fmla="*/ 440116 w 459739"/>
                  <a:gd name="connsiteY9" fmla="*/ 132315 h 145770"/>
                  <a:gd name="connsiteX10" fmla="*/ 450769 w 459739"/>
                  <a:gd name="connsiteY10" fmla="*/ 135679 h 145770"/>
                  <a:gd name="connsiteX11" fmla="*/ 460300 w 459739"/>
                  <a:gd name="connsiteY11" fmla="*/ 142968 h 145770"/>
                  <a:gd name="connsiteX12" fmla="*/ 449647 w 459739"/>
                  <a:gd name="connsiteY12" fmla="*/ 144650 h 145770"/>
                  <a:gd name="connsiteX13" fmla="*/ 384611 w 459739"/>
                  <a:gd name="connsiteY13" fmla="*/ 136240 h 145770"/>
                  <a:gd name="connsiteX14" fmla="*/ 335273 w 459739"/>
                  <a:gd name="connsiteY14" fmla="*/ 128391 h 145770"/>
                  <a:gd name="connsiteX15" fmla="*/ 255660 w 459739"/>
                  <a:gd name="connsiteY15" fmla="*/ 116056 h 145770"/>
                  <a:gd name="connsiteX16" fmla="*/ 122223 w 459739"/>
                  <a:gd name="connsiteY16" fmla="*/ 98115 h 145770"/>
                  <a:gd name="connsiteX17" fmla="*/ 3925 w 459739"/>
                  <a:gd name="connsiteY17" fmla="*/ 83538 h 145770"/>
                  <a:gd name="connsiteX18" fmla="*/ 561 w 459739"/>
                  <a:gd name="connsiteY18" fmla="*/ 79613 h 145770"/>
                  <a:gd name="connsiteX19" fmla="*/ 2243 w 459739"/>
                  <a:gd name="connsiteY19" fmla="*/ 69522 h 145770"/>
                  <a:gd name="connsiteX20" fmla="*/ 31957 w 459739"/>
                  <a:gd name="connsiteY20" fmla="*/ 65597 h 145770"/>
                  <a:gd name="connsiteX21" fmla="*/ 67279 w 459739"/>
                  <a:gd name="connsiteY21" fmla="*/ 75689 h 14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9739" h="145770">
                    <a:moveTo>
                      <a:pt x="67279" y="75689"/>
                    </a:moveTo>
                    <a:cubicBezTo>
                      <a:pt x="88023" y="79053"/>
                      <a:pt x="108768" y="84099"/>
                      <a:pt x="130072" y="84659"/>
                    </a:cubicBezTo>
                    <a:cubicBezTo>
                      <a:pt x="181092" y="86902"/>
                      <a:pt x="230991" y="96994"/>
                      <a:pt x="281450" y="102600"/>
                    </a:cubicBezTo>
                    <a:cubicBezTo>
                      <a:pt x="286496" y="103161"/>
                      <a:pt x="292102" y="103722"/>
                      <a:pt x="297148" y="104282"/>
                    </a:cubicBezTo>
                    <a:cubicBezTo>
                      <a:pt x="306680" y="104843"/>
                      <a:pt x="308362" y="101479"/>
                      <a:pt x="305558" y="91948"/>
                    </a:cubicBezTo>
                    <a:cubicBezTo>
                      <a:pt x="297148" y="62233"/>
                      <a:pt x="290420" y="31397"/>
                      <a:pt x="287057" y="0"/>
                    </a:cubicBezTo>
                    <a:cubicBezTo>
                      <a:pt x="292102" y="11774"/>
                      <a:pt x="297709" y="24108"/>
                      <a:pt x="302194" y="35882"/>
                    </a:cubicBezTo>
                    <a:cubicBezTo>
                      <a:pt x="310044" y="56066"/>
                      <a:pt x="316771" y="76810"/>
                      <a:pt x="324060" y="96994"/>
                    </a:cubicBezTo>
                    <a:cubicBezTo>
                      <a:pt x="326863" y="105404"/>
                      <a:pt x="331909" y="109889"/>
                      <a:pt x="340880" y="111571"/>
                    </a:cubicBezTo>
                    <a:cubicBezTo>
                      <a:pt x="373958" y="118299"/>
                      <a:pt x="407037" y="125587"/>
                      <a:pt x="440116" y="132315"/>
                    </a:cubicBezTo>
                    <a:cubicBezTo>
                      <a:pt x="443480" y="134558"/>
                      <a:pt x="447405" y="133997"/>
                      <a:pt x="450769" y="135679"/>
                    </a:cubicBezTo>
                    <a:cubicBezTo>
                      <a:pt x="454693" y="137361"/>
                      <a:pt x="461982" y="136240"/>
                      <a:pt x="460300" y="142968"/>
                    </a:cubicBezTo>
                    <a:cubicBezTo>
                      <a:pt x="458618" y="148574"/>
                      <a:pt x="453011" y="146332"/>
                      <a:pt x="449647" y="144650"/>
                    </a:cubicBezTo>
                    <a:cubicBezTo>
                      <a:pt x="428342" y="137361"/>
                      <a:pt x="405916" y="140725"/>
                      <a:pt x="384611" y="136240"/>
                    </a:cubicBezTo>
                    <a:cubicBezTo>
                      <a:pt x="368352" y="132876"/>
                      <a:pt x="351532" y="132876"/>
                      <a:pt x="335273" y="128391"/>
                    </a:cubicBezTo>
                    <a:cubicBezTo>
                      <a:pt x="309483" y="119420"/>
                      <a:pt x="282011" y="120541"/>
                      <a:pt x="255660" y="116056"/>
                    </a:cubicBezTo>
                    <a:cubicBezTo>
                      <a:pt x="211368" y="108768"/>
                      <a:pt x="166515" y="103722"/>
                      <a:pt x="122223" y="98115"/>
                    </a:cubicBezTo>
                    <a:cubicBezTo>
                      <a:pt x="82977" y="93069"/>
                      <a:pt x="43731" y="88584"/>
                      <a:pt x="3925" y="83538"/>
                    </a:cubicBezTo>
                    <a:cubicBezTo>
                      <a:pt x="2243" y="82417"/>
                      <a:pt x="1121" y="81295"/>
                      <a:pt x="561" y="79613"/>
                    </a:cubicBezTo>
                    <a:cubicBezTo>
                      <a:pt x="-561" y="75689"/>
                      <a:pt x="0" y="72325"/>
                      <a:pt x="2243" y="69522"/>
                    </a:cubicBezTo>
                    <a:cubicBezTo>
                      <a:pt x="11213" y="60551"/>
                      <a:pt x="21866" y="65597"/>
                      <a:pt x="31957" y="65597"/>
                    </a:cubicBezTo>
                    <a:cubicBezTo>
                      <a:pt x="43171" y="70643"/>
                      <a:pt x="55505" y="71204"/>
                      <a:pt x="67279" y="7568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21">
                <a:extLst>
                  <a:ext uri="{FF2B5EF4-FFF2-40B4-BE49-F238E27FC236}">
                    <a16:creationId xmlns:a16="http://schemas.microsoft.com/office/drawing/2014/main" id="{F45B71BD-8373-4D51-91EE-5DE68AE201AD}"/>
                  </a:ext>
                </a:extLst>
              </p:cNvPr>
              <p:cNvSpPr/>
              <p:nvPr/>
            </p:nvSpPr>
            <p:spPr>
              <a:xfrm>
                <a:off x="1932423" y="3245153"/>
                <a:ext cx="454132" cy="33639"/>
              </a:xfrm>
              <a:custGeom>
                <a:avLst/>
                <a:gdLst>
                  <a:gd name="connsiteX0" fmla="*/ 456936 w 454132"/>
                  <a:gd name="connsiteY0" fmla="*/ 29715 h 33639"/>
                  <a:gd name="connsiteX1" fmla="*/ 456936 w 454132"/>
                  <a:gd name="connsiteY1" fmla="*/ 35882 h 33639"/>
                  <a:gd name="connsiteX2" fmla="*/ 302194 w 454132"/>
                  <a:gd name="connsiteY2" fmla="*/ 35882 h 33639"/>
                  <a:gd name="connsiteX3" fmla="*/ 117177 w 454132"/>
                  <a:gd name="connsiteY3" fmla="*/ 19062 h 33639"/>
                  <a:gd name="connsiteX4" fmla="*/ 16259 w 454132"/>
                  <a:gd name="connsiteY4" fmla="*/ 7289 h 33639"/>
                  <a:gd name="connsiteX5" fmla="*/ 0 w 454132"/>
                  <a:gd name="connsiteY5" fmla="*/ 0 h 33639"/>
                  <a:gd name="connsiteX6" fmla="*/ 135118 w 454132"/>
                  <a:gd name="connsiteY6" fmla="*/ 8410 h 33639"/>
                  <a:gd name="connsiteX7" fmla="*/ 222581 w 454132"/>
                  <a:gd name="connsiteY7" fmla="*/ 13456 h 33639"/>
                  <a:gd name="connsiteX8" fmla="*/ 425539 w 454132"/>
                  <a:gd name="connsiteY8" fmla="*/ 29154 h 33639"/>
                  <a:gd name="connsiteX9" fmla="*/ 456936 w 454132"/>
                  <a:gd name="connsiteY9" fmla="*/ 29715 h 3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4132" h="33639">
                    <a:moveTo>
                      <a:pt x="456936" y="29715"/>
                    </a:moveTo>
                    <a:cubicBezTo>
                      <a:pt x="456936" y="31957"/>
                      <a:pt x="456936" y="33639"/>
                      <a:pt x="456936" y="35882"/>
                    </a:cubicBezTo>
                    <a:cubicBezTo>
                      <a:pt x="405355" y="35882"/>
                      <a:pt x="353775" y="35882"/>
                      <a:pt x="302194" y="35882"/>
                    </a:cubicBezTo>
                    <a:cubicBezTo>
                      <a:pt x="239961" y="35882"/>
                      <a:pt x="178289" y="28033"/>
                      <a:pt x="117177" y="19062"/>
                    </a:cubicBezTo>
                    <a:cubicBezTo>
                      <a:pt x="83538" y="14016"/>
                      <a:pt x="49899" y="11213"/>
                      <a:pt x="16259" y="7289"/>
                    </a:cubicBezTo>
                    <a:cubicBezTo>
                      <a:pt x="10652" y="6728"/>
                      <a:pt x="4485" y="8410"/>
                      <a:pt x="0" y="0"/>
                    </a:cubicBezTo>
                    <a:cubicBezTo>
                      <a:pt x="45974" y="2243"/>
                      <a:pt x="90827" y="2243"/>
                      <a:pt x="135118" y="8410"/>
                    </a:cubicBezTo>
                    <a:cubicBezTo>
                      <a:pt x="164273" y="12334"/>
                      <a:pt x="193427" y="10092"/>
                      <a:pt x="222581" y="13456"/>
                    </a:cubicBezTo>
                    <a:cubicBezTo>
                      <a:pt x="288739" y="21305"/>
                      <a:pt x="354896" y="19623"/>
                      <a:pt x="425539" y="29154"/>
                    </a:cubicBezTo>
                    <a:cubicBezTo>
                      <a:pt x="435631" y="30836"/>
                      <a:pt x="446283" y="29715"/>
                      <a:pt x="456936" y="2971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22">
                <a:extLst>
                  <a:ext uri="{FF2B5EF4-FFF2-40B4-BE49-F238E27FC236}">
                    <a16:creationId xmlns:a16="http://schemas.microsoft.com/office/drawing/2014/main" id="{DD2FF486-C734-4A5A-83F3-7B3D7E539E84}"/>
                  </a:ext>
                </a:extLst>
              </p:cNvPr>
              <p:cNvSpPr/>
              <p:nvPr/>
            </p:nvSpPr>
            <p:spPr>
              <a:xfrm>
                <a:off x="2497565" y="2957186"/>
                <a:ext cx="123345" cy="28033"/>
              </a:xfrm>
              <a:custGeom>
                <a:avLst/>
                <a:gdLst>
                  <a:gd name="connsiteX0" fmla="*/ 32518 w 123344"/>
                  <a:gd name="connsiteY0" fmla="*/ 5395 h 28032"/>
                  <a:gd name="connsiteX1" fmla="*/ 21305 w 123344"/>
                  <a:gd name="connsiteY1" fmla="*/ 17730 h 28032"/>
                  <a:gd name="connsiteX2" fmla="*/ 121663 w 123344"/>
                  <a:gd name="connsiteY2" fmla="*/ 17730 h 28032"/>
                  <a:gd name="connsiteX3" fmla="*/ 123345 w 123344"/>
                  <a:gd name="connsiteY3" fmla="*/ 22776 h 28032"/>
                  <a:gd name="connsiteX4" fmla="*/ 95872 w 123344"/>
                  <a:gd name="connsiteY4" fmla="*/ 26700 h 28032"/>
                  <a:gd name="connsiteX5" fmla="*/ 38125 w 123344"/>
                  <a:gd name="connsiteY5" fmla="*/ 26140 h 28032"/>
                  <a:gd name="connsiteX6" fmla="*/ 0 w 123344"/>
                  <a:gd name="connsiteY6" fmla="*/ 18290 h 28032"/>
                  <a:gd name="connsiteX7" fmla="*/ 5607 w 123344"/>
                  <a:gd name="connsiteY7" fmla="*/ 13244 h 28032"/>
                  <a:gd name="connsiteX8" fmla="*/ 32518 w 123344"/>
                  <a:gd name="connsiteY8" fmla="*/ 5395 h 2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44" h="28032">
                    <a:moveTo>
                      <a:pt x="32518" y="5395"/>
                    </a:moveTo>
                    <a:cubicBezTo>
                      <a:pt x="32518" y="12123"/>
                      <a:pt x="24108" y="10441"/>
                      <a:pt x="21305" y="17730"/>
                    </a:cubicBezTo>
                    <a:cubicBezTo>
                      <a:pt x="55505" y="17730"/>
                      <a:pt x="88584" y="17730"/>
                      <a:pt x="121663" y="17730"/>
                    </a:cubicBezTo>
                    <a:cubicBezTo>
                      <a:pt x="122784" y="19412"/>
                      <a:pt x="125587" y="22215"/>
                      <a:pt x="123345" y="22776"/>
                    </a:cubicBezTo>
                    <a:cubicBezTo>
                      <a:pt x="114374" y="25018"/>
                      <a:pt x="104843" y="27822"/>
                      <a:pt x="95872" y="26700"/>
                    </a:cubicBezTo>
                    <a:cubicBezTo>
                      <a:pt x="76249" y="23336"/>
                      <a:pt x="57187" y="26140"/>
                      <a:pt x="38125" y="26140"/>
                    </a:cubicBezTo>
                    <a:cubicBezTo>
                      <a:pt x="26351" y="26140"/>
                      <a:pt x="7849" y="40717"/>
                      <a:pt x="0" y="18290"/>
                    </a:cubicBezTo>
                    <a:cubicBezTo>
                      <a:pt x="1682" y="16608"/>
                      <a:pt x="5046" y="15487"/>
                      <a:pt x="5607" y="13244"/>
                    </a:cubicBezTo>
                    <a:cubicBezTo>
                      <a:pt x="11213" y="-2454"/>
                      <a:pt x="20744" y="-3015"/>
                      <a:pt x="32518" y="5395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23">
                <a:extLst>
                  <a:ext uri="{FF2B5EF4-FFF2-40B4-BE49-F238E27FC236}">
                    <a16:creationId xmlns:a16="http://schemas.microsoft.com/office/drawing/2014/main" id="{0829DEC5-16DE-4E68-8EFB-A6B60E9CF9D2}"/>
                  </a:ext>
                </a:extLst>
              </p:cNvPr>
              <p:cNvSpPr/>
              <p:nvPr/>
            </p:nvSpPr>
            <p:spPr>
              <a:xfrm>
                <a:off x="2344506" y="2955854"/>
                <a:ext cx="151377" cy="16820"/>
              </a:xfrm>
              <a:custGeom>
                <a:avLst/>
                <a:gdLst>
                  <a:gd name="connsiteX0" fmla="*/ 0 w 151377"/>
                  <a:gd name="connsiteY0" fmla="*/ 0 h 16819"/>
                  <a:gd name="connsiteX1" fmla="*/ 123345 w 151377"/>
                  <a:gd name="connsiteY1" fmla="*/ 14016 h 16819"/>
                  <a:gd name="connsiteX2" fmla="*/ 105404 w 151377"/>
                  <a:gd name="connsiteY2" fmla="*/ 3364 h 16819"/>
                  <a:gd name="connsiteX3" fmla="*/ 153620 w 151377"/>
                  <a:gd name="connsiteY3" fmla="*/ 19062 h 16819"/>
                  <a:gd name="connsiteX4" fmla="*/ 45413 w 151377"/>
                  <a:gd name="connsiteY4" fmla="*/ 11213 h 16819"/>
                  <a:gd name="connsiteX5" fmla="*/ 0 w 151377"/>
                  <a:gd name="connsiteY5" fmla="*/ 0 h 1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377" h="16819">
                    <a:moveTo>
                      <a:pt x="0" y="0"/>
                    </a:moveTo>
                    <a:cubicBezTo>
                      <a:pt x="40928" y="0"/>
                      <a:pt x="80735" y="8970"/>
                      <a:pt x="123345" y="14016"/>
                    </a:cubicBezTo>
                    <a:cubicBezTo>
                      <a:pt x="117738" y="7288"/>
                      <a:pt x="109328" y="8970"/>
                      <a:pt x="105404" y="3364"/>
                    </a:cubicBezTo>
                    <a:cubicBezTo>
                      <a:pt x="121663" y="7849"/>
                      <a:pt x="141846" y="561"/>
                      <a:pt x="153620" y="19062"/>
                    </a:cubicBezTo>
                    <a:cubicBezTo>
                      <a:pt x="117177" y="22426"/>
                      <a:pt x="81856" y="11213"/>
                      <a:pt x="45413" y="11213"/>
                    </a:cubicBezTo>
                    <a:cubicBezTo>
                      <a:pt x="31397" y="11213"/>
                      <a:pt x="13456" y="10092"/>
                      <a:pt x="0" y="0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24">
                <a:extLst>
                  <a:ext uri="{FF2B5EF4-FFF2-40B4-BE49-F238E27FC236}">
                    <a16:creationId xmlns:a16="http://schemas.microsoft.com/office/drawing/2014/main" id="{34753176-207F-43B4-AB1B-C705A14D7723}"/>
                  </a:ext>
                </a:extLst>
              </p:cNvPr>
              <p:cNvSpPr/>
              <p:nvPr/>
            </p:nvSpPr>
            <p:spPr>
              <a:xfrm>
                <a:off x="2038947" y="2717574"/>
                <a:ext cx="50459" cy="179410"/>
              </a:xfrm>
              <a:custGeom>
                <a:avLst/>
                <a:gdLst>
                  <a:gd name="connsiteX0" fmla="*/ 6728 w 50459"/>
                  <a:gd name="connsiteY0" fmla="*/ 140725 h 179410"/>
                  <a:gd name="connsiteX1" fmla="*/ 12334 w 50459"/>
                  <a:gd name="connsiteY1" fmla="*/ 0 h 179410"/>
                  <a:gd name="connsiteX2" fmla="*/ 40928 w 50459"/>
                  <a:gd name="connsiteY2" fmla="*/ 53823 h 179410"/>
                  <a:gd name="connsiteX3" fmla="*/ 38125 w 50459"/>
                  <a:gd name="connsiteY3" fmla="*/ 183896 h 179410"/>
                  <a:gd name="connsiteX4" fmla="*/ 0 w 50459"/>
                  <a:gd name="connsiteY4" fmla="*/ 175486 h 179410"/>
                  <a:gd name="connsiteX5" fmla="*/ 6728 w 50459"/>
                  <a:gd name="connsiteY5" fmla="*/ 140725 h 1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59" h="179410">
                    <a:moveTo>
                      <a:pt x="6728" y="140725"/>
                    </a:moveTo>
                    <a:cubicBezTo>
                      <a:pt x="18502" y="91948"/>
                      <a:pt x="16820" y="65036"/>
                      <a:pt x="12334" y="0"/>
                    </a:cubicBezTo>
                    <a:cubicBezTo>
                      <a:pt x="24108" y="16259"/>
                      <a:pt x="33639" y="35321"/>
                      <a:pt x="40928" y="53823"/>
                    </a:cubicBezTo>
                    <a:cubicBezTo>
                      <a:pt x="54384" y="97554"/>
                      <a:pt x="54384" y="140725"/>
                      <a:pt x="38125" y="183896"/>
                    </a:cubicBezTo>
                    <a:cubicBezTo>
                      <a:pt x="21866" y="182214"/>
                      <a:pt x="16820" y="179410"/>
                      <a:pt x="0" y="175486"/>
                    </a:cubicBezTo>
                    <a:cubicBezTo>
                      <a:pt x="561" y="156423"/>
                      <a:pt x="4485" y="155863"/>
                      <a:pt x="6728" y="14072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25">
                <a:extLst>
                  <a:ext uri="{FF2B5EF4-FFF2-40B4-BE49-F238E27FC236}">
                    <a16:creationId xmlns:a16="http://schemas.microsoft.com/office/drawing/2014/main" id="{FD879E04-1BE3-4E38-AB96-FC4879D091A1}"/>
                  </a:ext>
                </a:extLst>
              </p:cNvPr>
              <p:cNvSpPr/>
              <p:nvPr/>
            </p:nvSpPr>
            <p:spPr>
              <a:xfrm>
                <a:off x="1435680" y="6444825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9430" y="44853"/>
                      <a:pt x="87463" y="47095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23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26">
                <a:extLst>
                  <a:ext uri="{FF2B5EF4-FFF2-40B4-BE49-F238E27FC236}">
                    <a16:creationId xmlns:a16="http://schemas.microsoft.com/office/drawing/2014/main" id="{53FA2376-E9FB-4BD1-9E62-02E8FF6BE991}"/>
                  </a:ext>
                </a:extLst>
              </p:cNvPr>
              <p:cNvSpPr/>
              <p:nvPr/>
            </p:nvSpPr>
            <p:spPr>
              <a:xfrm>
                <a:off x="1483395" y="5879781"/>
                <a:ext cx="246689" cy="392460"/>
              </a:xfrm>
              <a:custGeom>
                <a:avLst/>
                <a:gdLst>
                  <a:gd name="connsiteX0" fmla="*/ 248312 w 246689"/>
                  <a:gd name="connsiteY0" fmla="*/ 291443 h 392460"/>
                  <a:gd name="connsiteX1" fmla="*/ 228129 w 246689"/>
                  <a:gd name="connsiteY1" fmla="*/ 201177 h 392460"/>
                  <a:gd name="connsiteX2" fmla="*/ 214673 w 246689"/>
                  <a:gd name="connsiteY2" fmla="*/ 68862 h 392460"/>
                  <a:gd name="connsiteX3" fmla="*/ 210748 w 246689"/>
                  <a:gd name="connsiteY3" fmla="*/ 16160 h 392460"/>
                  <a:gd name="connsiteX4" fmla="*/ 163653 w 246689"/>
                  <a:gd name="connsiteY4" fmla="*/ 13357 h 392460"/>
                  <a:gd name="connsiteX5" fmla="*/ 91328 w 246689"/>
                  <a:gd name="connsiteY5" fmla="*/ 5508 h 392460"/>
                  <a:gd name="connsiteX6" fmla="*/ 56007 w 246689"/>
                  <a:gd name="connsiteY6" fmla="*/ 2704 h 392460"/>
                  <a:gd name="connsiteX7" fmla="*/ 37505 w 246689"/>
                  <a:gd name="connsiteY7" fmla="*/ 4387 h 392460"/>
                  <a:gd name="connsiteX8" fmla="*/ 39187 w 246689"/>
                  <a:gd name="connsiteY8" fmla="*/ 49800 h 392460"/>
                  <a:gd name="connsiteX9" fmla="*/ 37505 w 246689"/>
                  <a:gd name="connsiteY9" fmla="*/ 111472 h 392460"/>
                  <a:gd name="connsiteX10" fmla="*/ 16761 w 246689"/>
                  <a:gd name="connsiteY10" fmla="*/ 260607 h 392460"/>
                  <a:gd name="connsiteX11" fmla="*/ 3866 w 246689"/>
                  <a:gd name="connsiteY11" fmla="*/ 308263 h 392460"/>
                  <a:gd name="connsiteX12" fmla="*/ 5548 w 246689"/>
                  <a:gd name="connsiteY12" fmla="*/ 352555 h 392460"/>
                  <a:gd name="connsiteX13" fmla="*/ 64977 w 246689"/>
                  <a:gd name="connsiteY13" fmla="*/ 391801 h 392460"/>
                  <a:gd name="connsiteX14" fmla="*/ 123286 w 246689"/>
                  <a:gd name="connsiteY14" fmla="*/ 380027 h 392460"/>
                  <a:gd name="connsiteX15" fmla="*/ 163092 w 246689"/>
                  <a:gd name="connsiteY15" fmla="*/ 325082 h 392460"/>
                  <a:gd name="connsiteX16" fmla="*/ 207945 w 246689"/>
                  <a:gd name="connsiteY16" fmla="*/ 301535 h 392460"/>
                  <a:gd name="connsiteX17" fmla="*/ 248312 w 246689"/>
                  <a:gd name="connsiteY17" fmla="*/ 291443 h 39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6689" h="392460">
                    <a:moveTo>
                      <a:pt x="248312" y="291443"/>
                    </a:moveTo>
                    <a:cubicBezTo>
                      <a:pt x="237099" y="264532"/>
                      <a:pt x="232614" y="227528"/>
                      <a:pt x="228129" y="201177"/>
                    </a:cubicBezTo>
                    <a:cubicBezTo>
                      <a:pt x="225325" y="182115"/>
                      <a:pt x="218037" y="92410"/>
                      <a:pt x="214673" y="68862"/>
                    </a:cubicBezTo>
                    <a:cubicBezTo>
                      <a:pt x="213552" y="60452"/>
                      <a:pt x="214112" y="21206"/>
                      <a:pt x="210748" y="16160"/>
                    </a:cubicBezTo>
                    <a:cubicBezTo>
                      <a:pt x="204581" y="6629"/>
                      <a:pt x="173745" y="14478"/>
                      <a:pt x="163653" y="13357"/>
                    </a:cubicBezTo>
                    <a:cubicBezTo>
                      <a:pt x="139545" y="9993"/>
                      <a:pt x="115437" y="7751"/>
                      <a:pt x="91328" y="5508"/>
                    </a:cubicBezTo>
                    <a:cubicBezTo>
                      <a:pt x="79554" y="4387"/>
                      <a:pt x="67781" y="3826"/>
                      <a:pt x="56007" y="2704"/>
                    </a:cubicBezTo>
                    <a:cubicBezTo>
                      <a:pt x="48718" y="2144"/>
                      <a:pt x="38066" y="-4023"/>
                      <a:pt x="37505" y="4387"/>
                    </a:cubicBezTo>
                    <a:cubicBezTo>
                      <a:pt x="36384" y="21206"/>
                      <a:pt x="38627" y="36344"/>
                      <a:pt x="39187" y="49800"/>
                    </a:cubicBezTo>
                    <a:cubicBezTo>
                      <a:pt x="39187" y="65498"/>
                      <a:pt x="38627" y="95774"/>
                      <a:pt x="37505" y="111472"/>
                    </a:cubicBezTo>
                    <a:cubicBezTo>
                      <a:pt x="34702" y="167538"/>
                      <a:pt x="31899" y="206784"/>
                      <a:pt x="16761" y="260607"/>
                    </a:cubicBezTo>
                    <a:cubicBezTo>
                      <a:pt x="12276" y="276306"/>
                      <a:pt x="7230" y="292004"/>
                      <a:pt x="3866" y="308263"/>
                    </a:cubicBezTo>
                    <a:cubicBezTo>
                      <a:pt x="1062" y="322279"/>
                      <a:pt x="-3983" y="340781"/>
                      <a:pt x="5548" y="352555"/>
                    </a:cubicBezTo>
                    <a:cubicBezTo>
                      <a:pt x="19564" y="372178"/>
                      <a:pt x="41990" y="385073"/>
                      <a:pt x="64977" y="391801"/>
                    </a:cubicBezTo>
                    <a:cubicBezTo>
                      <a:pt x="81236" y="396286"/>
                      <a:pt x="124407" y="407499"/>
                      <a:pt x="123286" y="380027"/>
                    </a:cubicBezTo>
                    <a:cubicBezTo>
                      <a:pt x="122164" y="354237"/>
                      <a:pt x="143469" y="337417"/>
                      <a:pt x="163092" y="325082"/>
                    </a:cubicBezTo>
                    <a:cubicBezTo>
                      <a:pt x="177109" y="316112"/>
                      <a:pt x="192247" y="308263"/>
                      <a:pt x="207945" y="301535"/>
                    </a:cubicBezTo>
                    <a:cubicBezTo>
                      <a:pt x="216355" y="298171"/>
                      <a:pt x="248312" y="291443"/>
                      <a:pt x="248312" y="291443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27">
                <a:extLst>
                  <a:ext uri="{FF2B5EF4-FFF2-40B4-BE49-F238E27FC236}">
                    <a16:creationId xmlns:a16="http://schemas.microsoft.com/office/drawing/2014/main" id="{55B04A02-FA7C-43B6-91C8-C8A739E670F6}"/>
                  </a:ext>
                </a:extLst>
              </p:cNvPr>
              <p:cNvSpPr/>
              <p:nvPr/>
            </p:nvSpPr>
            <p:spPr>
              <a:xfrm>
                <a:off x="1874675" y="2727106"/>
                <a:ext cx="173804" cy="89705"/>
              </a:xfrm>
              <a:custGeom>
                <a:avLst/>
                <a:gdLst>
                  <a:gd name="connsiteX0" fmla="*/ 0 w 173803"/>
                  <a:gd name="connsiteY0" fmla="*/ 28033 h 89705"/>
                  <a:gd name="connsiteX1" fmla="*/ 173804 w 173803"/>
                  <a:gd name="connsiteY1" fmla="*/ 0 h 89705"/>
                  <a:gd name="connsiteX2" fmla="*/ 145210 w 173803"/>
                  <a:gd name="connsiteY2" fmla="*/ 78492 h 89705"/>
                  <a:gd name="connsiteX3" fmla="*/ 118859 w 173803"/>
                  <a:gd name="connsiteY3" fmla="*/ 88023 h 89705"/>
                  <a:gd name="connsiteX4" fmla="*/ 11774 w 173803"/>
                  <a:gd name="connsiteY4" fmla="*/ 38685 h 89705"/>
                  <a:gd name="connsiteX5" fmla="*/ 0 w 173803"/>
                  <a:gd name="connsiteY5" fmla="*/ 28033 h 8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03" h="89705">
                    <a:moveTo>
                      <a:pt x="0" y="28033"/>
                    </a:moveTo>
                    <a:cubicBezTo>
                      <a:pt x="64476" y="48777"/>
                      <a:pt x="121663" y="43171"/>
                      <a:pt x="173804" y="0"/>
                    </a:cubicBezTo>
                    <a:cubicBezTo>
                      <a:pt x="164273" y="26351"/>
                      <a:pt x="154741" y="52141"/>
                      <a:pt x="145210" y="78492"/>
                    </a:cubicBezTo>
                    <a:cubicBezTo>
                      <a:pt x="137922" y="97554"/>
                      <a:pt x="137922" y="96994"/>
                      <a:pt x="118859" y="88023"/>
                    </a:cubicBezTo>
                    <a:cubicBezTo>
                      <a:pt x="82977" y="71203"/>
                      <a:pt x="47656" y="55505"/>
                      <a:pt x="11774" y="38685"/>
                    </a:cubicBezTo>
                    <a:cubicBezTo>
                      <a:pt x="7849" y="37564"/>
                      <a:pt x="3925" y="37003"/>
                      <a:pt x="0" y="28033"/>
                    </a:cubicBezTo>
                    <a:close/>
                  </a:path>
                </a:pathLst>
              </a:custGeom>
              <a:solidFill>
                <a:srgbClr val="D6A167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612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37CE45-5247-4C05-A26B-0365242E8545}"/>
              </a:ext>
            </a:extLst>
          </p:cNvPr>
          <p:cNvGrpSpPr/>
          <p:nvPr/>
        </p:nvGrpSpPr>
        <p:grpSpPr>
          <a:xfrm>
            <a:off x="4278274" y="1872173"/>
            <a:ext cx="3635452" cy="3396816"/>
            <a:chOff x="2982564" y="2035447"/>
            <a:chExt cx="3174113" cy="296576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91A26C11-E309-46EB-AEE7-6DAD22554D70}"/>
                </a:ext>
              </a:extLst>
            </p:cNvPr>
            <p:cNvSpPr/>
            <p:nvPr/>
          </p:nvSpPr>
          <p:spPr>
            <a:xfrm>
              <a:off x="2982564" y="2035447"/>
              <a:ext cx="3174113" cy="2736304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1651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1091CB8-0F71-4644-AC43-36AA654603DE}"/>
                </a:ext>
              </a:extLst>
            </p:cNvPr>
            <p:cNvGrpSpPr/>
            <p:nvPr/>
          </p:nvGrpSpPr>
          <p:grpSpPr>
            <a:xfrm>
              <a:off x="3027152" y="2204864"/>
              <a:ext cx="3084939" cy="2796343"/>
              <a:chOff x="3027152" y="2204864"/>
              <a:chExt cx="3084939" cy="2796343"/>
            </a:xfrm>
          </p:grpSpPr>
          <p:sp>
            <p:nvSpPr>
              <p:cNvPr id="9" name="Isosceles Triangle 1">
                <a:extLst>
                  <a:ext uri="{FF2B5EF4-FFF2-40B4-BE49-F238E27FC236}">
                    <a16:creationId xmlns:a16="http://schemas.microsoft.com/office/drawing/2014/main" id="{7A237B88-F689-452E-AA3D-F4E3408119B3}"/>
                  </a:ext>
                </a:extLst>
              </p:cNvPr>
              <p:cNvSpPr/>
              <p:nvPr/>
            </p:nvSpPr>
            <p:spPr>
              <a:xfrm>
                <a:off x="3857131" y="2204864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Isosceles Triangle 1">
                <a:extLst>
                  <a:ext uri="{FF2B5EF4-FFF2-40B4-BE49-F238E27FC236}">
                    <a16:creationId xmlns:a16="http://schemas.microsoft.com/office/drawing/2014/main" id="{DA5A06AF-5ECB-405B-81E9-155DAC4848BF}"/>
                  </a:ext>
                </a:extLst>
              </p:cNvPr>
              <p:cNvSpPr/>
              <p:nvPr/>
            </p:nvSpPr>
            <p:spPr>
              <a:xfrm rot="7200000">
                <a:off x="4580400" y="3461051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Isosceles Triangle 1">
                <a:extLst>
                  <a:ext uri="{FF2B5EF4-FFF2-40B4-BE49-F238E27FC236}">
                    <a16:creationId xmlns:a16="http://schemas.microsoft.com/office/drawing/2014/main" id="{B6E23D3A-A4BC-46C3-8081-E525F1208D2C}"/>
                  </a:ext>
                </a:extLst>
              </p:cNvPr>
              <p:cNvSpPr/>
              <p:nvPr/>
            </p:nvSpPr>
            <p:spPr>
              <a:xfrm rot="14400000" flipH="1">
                <a:off x="3132621" y="3469517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1918D08-1062-49BE-9A37-5D12D3F1DEF4}"/>
                </a:ext>
              </a:extLst>
            </p:cNvPr>
            <p:cNvGrpSpPr/>
            <p:nvPr/>
          </p:nvGrpSpPr>
          <p:grpSpPr>
            <a:xfrm>
              <a:off x="3957642" y="3229999"/>
              <a:ext cx="1223958" cy="1223958"/>
              <a:chOff x="4101569" y="3373926"/>
              <a:chExt cx="936104" cy="93610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0FC6470-5D77-42A2-ADFD-0EFD2E1DABF3}"/>
                  </a:ext>
                </a:extLst>
              </p:cNvPr>
              <p:cNvSpPr/>
              <p:nvPr/>
            </p:nvSpPr>
            <p:spPr>
              <a:xfrm>
                <a:off x="4101569" y="3373926"/>
                <a:ext cx="936104" cy="93610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E62DDD8-3F36-48E3-90E7-DA5021ABDAB0}"/>
                  </a:ext>
                </a:extLst>
              </p:cNvPr>
              <p:cNvSpPr/>
              <p:nvPr/>
            </p:nvSpPr>
            <p:spPr>
              <a:xfrm>
                <a:off x="4164605" y="3434630"/>
                <a:ext cx="814789" cy="81478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7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4879264" y="4206313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792682" y="4276768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5821251" y="3626552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5828112" y="2575537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3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200915"/>
              </p:ext>
            </p:extLst>
          </p:nvPr>
        </p:nvGraphicFramePr>
        <p:xfrm>
          <a:off x="2173469" y="5140228"/>
          <a:ext cx="82296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>
                          <a:solidFill>
                            <a:schemeClr val="tx1"/>
                          </a:solidFill>
                        </a:rPr>
                        <a:t>Pengertian Teks Tanggapan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Teks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tanggapan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teks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berisi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sambutan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ucapan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kritik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komentar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sebagainya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diterima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pancaindra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bayangan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angan-angan</a:t>
                      </a:r>
                      <a:r>
                        <a:rPr lang="id-ID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356983"/>
              </p:ext>
            </p:extLst>
          </p:nvPr>
        </p:nvGraphicFramePr>
        <p:xfrm>
          <a:off x="65298" y="2321001"/>
          <a:ext cx="4464496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Teks eksposisi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id-ID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Teks ini berisi paparan gagasan atau usulan  sesuatu yang bersifat pribadi</a:t>
                      </a:r>
                      <a:endParaRPr lang="id-ID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>
                          <a:solidFill>
                            <a:schemeClr val="tx1"/>
                          </a:solidFill>
                          <a:latin typeface="+mj-lt"/>
                        </a:rPr>
                        <a:t>Struktrur:</a:t>
                      </a:r>
                      <a:r>
                        <a:rPr lang="id-ID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id-ID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tesis/pernyataan pendapat dan alasan/argumentasi, serta pernyataan ulang pendapat.</a:t>
                      </a:r>
                      <a:endParaRPr lang="id-ID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147652"/>
              </p:ext>
            </p:extLst>
          </p:nvPr>
        </p:nvGraphicFramePr>
        <p:xfrm>
          <a:off x="7815546" y="1406590"/>
          <a:ext cx="4329924" cy="3293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Teks eksplanasi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just"/>
                      <a:r>
                        <a:rPr lang="id-ID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Teks eksplanasi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id-ID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teks yang berisi penjelasan tentang proses terjadinya fenomena alam, sosial, ilmu pengetahuan dan budaya (Priyatni, 2014)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r>
                        <a:rPr lang="id-ID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just"/>
                      <a:r>
                        <a:rPr lang="id-ID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Teks Ekplanasi memiliki struktur berpikir: judul, pernyataan umum, deretan penjelas, dan interpretasi</a:t>
                      </a:r>
                      <a:r>
                        <a:rPr lang="id-ID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id-ID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Curved Up Arrow 37"/>
          <p:cNvSpPr/>
          <p:nvPr/>
        </p:nvSpPr>
        <p:spPr>
          <a:xfrm rot="11687244">
            <a:off x="3699802" y="1786596"/>
            <a:ext cx="2039815" cy="73152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9" name="Curved Down Arrow 38"/>
          <p:cNvSpPr/>
          <p:nvPr/>
        </p:nvSpPr>
        <p:spPr>
          <a:xfrm rot="19991664">
            <a:off x="6007745" y="803919"/>
            <a:ext cx="2336809" cy="1045241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3367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0611CF-FC22-4379-853B-AC3D95DBB15E}"/>
              </a:ext>
            </a:extLst>
          </p:cNvPr>
          <p:cNvSpPr/>
          <p:nvPr/>
        </p:nvSpPr>
        <p:spPr>
          <a:xfrm>
            <a:off x="0" y="0"/>
            <a:ext cx="6708531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23714D7-109D-46BE-AFBF-2C84D963D06F}"/>
              </a:ext>
            </a:extLst>
          </p:cNvPr>
          <p:cNvSpPr txBox="1">
            <a:spLocks/>
          </p:cNvSpPr>
          <p:nvPr/>
        </p:nvSpPr>
        <p:spPr>
          <a:xfrm>
            <a:off x="2442511" y="342899"/>
            <a:ext cx="3701561" cy="24584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7200" b="1" dirty="0">
                <a:latin typeface="Arial Black" pitchFamily="34" charset="0"/>
              </a:rPr>
              <a:t>Teks Cerita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64791AF-4FBF-4823-8EA8-87D8D8B0EAB2}"/>
              </a:ext>
            </a:extLst>
          </p:cNvPr>
          <p:cNvSpPr/>
          <p:nvPr/>
        </p:nvSpPr>
        <p:spPr>
          <a:xfrm>
            <a:off x="429948" y="0"/>
            <a:ext cx="1749669" cy="2971800"/>
          </a:xfrm>
          <a:custGeom>
            <a:avLst/>
            <a:gdLst>
              <a:gd name="connsiteX0" fmla="*/ 0 w 1749669"/>
              <a:gd name="connsiteY0" fmla="*/ 0 h 2971800"/>
              <a:gd name="connsiteX1" fmla="*/ 1749669 w 1749669"/>
              <a:gd name="connsiteY1" fmla="*/ 0 h 2971800"/>
              <a:gd name="connsiteX2" fmla="*/ 1749669 w 1749669"/>
              <a:gd name="connsiteY2" fmla="*/ 2971800 h 2971800"/>
              <a:gd name="connsiteX3" fmla="*/ 1730335 w 1749669"/>
              <a:gd name="connsiteY3" fmla="*/ 2971800 h 2971800"/>
              <a:gd name="connsiteX4" fmla="*/ 874834 w 1749669"/>
              <a:gd name="connsiteY4" fmla="*/ 2116299 h 2971800"/>
              <a:gd name="connsiteX5" fmla="*/ 19333 w 1749669"/>
              <a:gd name="connsiteY5" fmla="*/ 2971800 h 2971800"/>
              <a:gd name="connsiteX6" fmla="*/ 0 w 1749669"/>
              <a:gd name="connsiteY6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9669" h="2971800">
                <a:moveTo>
                  <a:pt x="0" y="0"/>
                </a:moveTo>
                <a:lnTo>
                  <a:pt x="1749669" y="0"/>
                </a:lnTo>
                <a:lnTo>
                  <a:pt x="1749669" y="2971800"/>
                </a:lnTo>
                <a:lnTo>
                  <a:pt x="1730335" y="2971800"/>
                </a:lnTo>
                <a:lnTo>
                  <a:pt x="874834" y="2116299"/>
                </a:lnTo>
                <a:lnTo>
                  <a:pt x="19333" y="2971800"/>
                </a:lnTo>
                <a:lnTo>
                  <a:pt x="0" y="2971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785AFA23-8180-4E47-81B3-E754AA4FBB78}"/>
              </a:ext>
            </a:extLst>
          </p:cNvPr>
          <p:cNvGrpSpPr/>
          <p:nvPr/>
        </p:nvGrpSpPr>
        <p:grpSpPr>
          <a:xfrm>
            <a:off x="2510211" y="2900699"/>
            <a:ext cx="3566160" cy="142202"/>
            <a:chOff x="3632040" y="5304907"/>
            <a:chExt cx="8559959" cy="137006"/>
          </a:xfrm>
        </p:grpSpPr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3448B566-5655-4FFA-A7BF-5A4DB467FC4C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D73106E-1504-44E4-93C3-7251F249B1BD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DA80A20-7E76-4677-B1C4-837956DC50F2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6094F6A-A6CD-4DF6-9F3E-C44059BE680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F989D586-919F-49B7-BBFA-8801B326B84E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0312F7-E999-4E29-A392-F29C9CDB764C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8A30DAA-0F4A-4CFF-AA3C-AD7BCFE3BC32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F7194E-3828-4F9E-B007-AD078C1183C8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7067644-89F6-4C35-B91A-EE87490F5E65}"/>
              </a:ext>
            </a:extLst>
          </p:cNvPr>
          <p:cNvSpPr txBox="1"/>
          <p:nvPr/>
        </p:nvSpPr>
        <p:spPr>
          <a:xfrm>
            <a:off x="666275" y="3582131"/>
            <a:ext cx="53759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+mj-lt"/>
              </a:rPr>
              <a:t>Teks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cerita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adalah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teks</a:t>
            </a:r>
            <a:r>
              <a:rPr lang="en-US" sz="2000" b="1" dirty="0">
                <a:latin typeface="+mj-lt"/>
              </a:rPr>
              <a:t> yang </a:t>
            </a:r>
            <a:r>
              <a:rPr lang="en-US" sz="2000" b="1" dirty="0" err="1">
                <a:latin typeface="+mj-lt"/>
              </a:rPr>
              <a:t>menuturkan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bagaimana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terjadinya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suatu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hal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 err="1">
                <a:latin typeface="+mj-lt"/>
              </a:rPr>
              <a:t>peristiwa</a:t>
            </a:r>
            <a:r>
              <a:rPr lang="en-US" sz="2000" b="1" dirty="0">
                <a:latin typeface="+mj-lt"/>
              </a:rPr>
              <a:t>, </a:t>
            </a:r>
            <a:r>
              <a:rPr lang="id-ID" sz="2000" b="1" dirty="0">
                <a:latin typeface="+mj-lt"/>
              </a:rPr>
              <a:t>mengisakan </a:t>
            </a:r>
            <a:r>
              <a:rPr lang="en-US" sz="2000" b="1" dirty="0" err="1">
                <a:latin typeface="+mj-lt"/>
              </a:rPr>
              <a:t>kejadian</a:t>
            </a:r>
            <a:r>
              <a:rPr lang="id-ID" sz="2000" b="1" dirty="0">
                <a:latin typeface="+mj-lt"/>
              </a:rPr>
              <a:t> yang telah ada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 err="1">
                <a:latin typeface="+mj-lt"/>
              </a:rPr>
              <a:t>perbuatan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 err="1">
                <a:latin typeface="+mj-lt"/>
              </a:rPr>
              <a:t>pengalama</a:t>
            </a:r>
            <a:r>
              <a:rPr lang="id-ID" sz="2000" b="1" dirty="0">
                <a:latin typeface="+mj-lt"/>
              </a:rPr>
              <a:t>n yang dinamis dalam suatu rangkaian waktu</a:t>
            </a:r>
            <a:r>
              <a:rPr lang="en-US" sz="2000" b="1" dirty="0">
                <a:latin typeface="+mj-lt"/>
              </a:rPr>
              <a:t>.</a:t>
            </a:r>
            <a:r>
              <a:rPr lang="id-ID" sz="2000" b="1" dirty="0">
                <a:latin typeface="+mj-lt"/>
              </a:rPr>
              <a:t> (Keraf, 2001 &amp;</a:t>
            </a:r>
            <a:r>
              <a:rPr lang="en-US" sz="2000" b="1" dirty="0">
                <a:latin typeface="+mj-lt"/>
              </a:rPr>
              <a:t>KBBI, 2018). </a:t>
            </a:r>
            <a:endParaRPr lang="id-ID" sz="2000" b="1" dirty="0">
              <a:latin typeface="+mj-lt"/>
            </a:endParaRPr>
          </a:p>
          <a:p>
            <a:endParaRPr lang="en-US" altLang="ko-KR" sz="2000" b="1" dirty="0">
              <a:latin typeface="+mj-lt"/>
              <a:cs typeface="Arial" pitchFamily="34" charset="0"/>
            </a:endParaRPr>
          </a:p>
          <a:p>
            <a:r>
              <a:rPr lang="id-ID" sz="2000" b="1" dirty="0">
                <a:latin typeface="+mj-lt"/>
              </a:rPr>
              <a:t>Teks cerita terdiri dari teks cerita ulang, naratif, anekdot, dan eks</a:t>
            </a:r>
            <a:r>
              <a:rPr lang="en-US" sz="2000" b="1" dirty="0" err="1">
                <a:latin typeface="+mj-lt"/>
              </a:rPr>
              <a:t>em</a:t>
            </a:r>
            <a:r>
              <a:rPr lang="id-ID" sz="2000" b="1" dirty="0">
                <a:latin typeface="+mj-lt"/>
              </a:rPr>
              <a:t>plum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961326-DCA3-43D3-A5A8-D619FF6756B0}"/>
              </a:ext>
            </a:extLst>
          </p:cNvPr>
          <p:cNvGrpSpPr/>
          <p:nvPr/>
        </p:nvGrpSpPr>
        <p:grpSpPr>
          <a:xfrm>
            <a:off x="745588" y="211014"/>
            <a:ext cx="1364566" cy="1871003"/>
            <a:chOff x="1045648" y="2069051"/>
            <a:chExt cx="4032340" cy="4405280"/>
          </a:xfrm>
        </p:grpSpPr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5BDFEB11-1EC5-4929-BAD0-496015655CCE}"/>
                </a:ext>
              </a:extLst>
            </p:cNvPr>
            <p:cNvSpPr/>
            <p:nvPr/>
          </p:nvSpPr>
          <p:spPr>
            <a:xfrm>
              <a:off x="1285875" y="2494220"/>
              <a:ext cx="3291244" cy="3980111"/>
            </a:xfrm>
            <a:custGeom>
              <a:avLst/>
              <a:gdLst>
                <a:gd name="connsiteX0" fmla="*/ 0 w 3686175"/>
                <a:gd name="connsiteY0" fmla="*/ 2055386 h 4457700"/>
                <a:gd name="connsiteX1" fmla="*/ 0 w 3686175"/>
                <a:gd name="connsiteY1" fmla="*/ 1996331 h 4457700"/>
                <a:gd name="connsiteX2" fmla="*/ 120968 w 3686175"/>
                <a:gd name="connsiteY2" fmla="*/ 1869648 h 4457700"/>
                <a:gd name="connsiteX3" fmla="*/ 242888 w 3686175"/>
                <a:gd name="connsiteY3" fmla="*/ 1732488 h 4457700"/>
                <a:gd name="connsiteX4" fmla="*/ 277178 w 3686175"/>
                <a:gd name="connsiteY4" fmla="*/ 1493411 h 4457700"/>
                <a:gd name="connsiteX5" fmla="*/ 278130 w 3686175"/>
                <a:gd name="connsiteY5" fmla="*/ 1294338 h 4457700"/>
                <a:gd name="connsiteX6" fmla="*/ 447675 w 3686175"/>
                <a:gd name="connsiteY6" fmla="*/ 761891 h 4457700"/>
                <a:gd name="connsiteX7" fmla="*/ 462915 w 3686175"/>
                <a:gd name="connsiteY7" fmla="*/ 726648 h 4457700"/>
                <a:gd name="connsiteX8" fmla="*/ 461010 w 3686175"/>
                <a:gd name="connsiteY8" fmla="*/ 719981 h 4457700"/>
                <a:gd name="connsiteX9" fmla="*/ 445770 w 3686175"/>
                <a:gd name="connsiteY9" fmla="*/ 727601 h 4457700"/>
                <a:gd name="connsiteX10" fmla="*/ 495300 w 3686175"/>
                <a:gd name="connsiteY10" fmla="*/ 541863 h 4457700"/>
                <a:gd name="connsiteX11" fmla="*/ 458153 w 3686175"/>
                <a:gd name="connsiteY11" fmla="*/ 589488 h 4457700"/>
                <a:gd name="connsiteX12" fmla="*/ 647700 w 3686175"/>
                <a:gd name="connsiteY12" fmla="*/ 340886 h 4457700"/>
                <a:gd name="connsiteX13" fmla="*/ 582930 w 3686175"/>
                <a:gd name="connsiteY13" fmla="*/ 370413 h 4457700"/>
                <a:gd name="connsiteX14" fmla="*/ 600075 w 3686175"/>
                <a:gd name="connsiteY14" fmla="*/ 346601 h 4457700"/>
                <a:gd name="connsiteX15" fmla="*/ 776288 w 3686175"/>
                <a:gd name="connsiteY15" fmla="*/ 257066 h 4457700"/>
                <a:gd name="connsiteX16" fmla="*/ 891540 w 3686175"/>
                <a:gd name="connsiteY16" fmla="*/ 229443 h 4457700"/>
                <a:gd name="connsiteX17" fmla="*/ 938213 w 3686175"/>
                <a:gd name="connsiteY17" fmla="*/ 196106 h 4457700"/>
                <a:gd name="connsiteX18" fmla="*/ 1144905 w 3686175"/>
                <a:gd name="connsiteY18" fmla="*/ 31323 h 4457700"/>
                <a:gd name="connsiteX19" fmla="*/ 1165860 w 3686175"/>
                <a:gd name="connsiteY19" fmla="*/ 26561 h 4457700"/>
                <a:gd name="connsiteX20" fmla="*/ 1196340 w 3686175"/>
                <a:gd name="connsiteY20" fmla="*/ 32276 h 4457700"/>
                <a:gd name="connsiteX21" fmla="*/ 1301115 w 3686175"/>
                <a:gd name="connsiteY21" fmla="*/ 5606 h 4457700"/>
                <a:gd name="connsiteX22" fmla="*/ 1280160 w 3686175"/>
                <a:gd name="connsiteY22" fmla="*/ 28466 h 4457700"/>
                <a:gd name="connsiteX23" fmla="*/ 1403033 w 3686175"/>
                <a:gd name="connsiteY23" fmla="*/ 17036 h 4457700"/>
                <a:gd name="connsiteX24" fmla="*/ 1370648 w 3686175"/>
                <a:gd name="connsiteY24" fmla="*/ 37991 h 4457700"/>
                <a:gd name="connsiteX25" fmla="*/ 1378268 w 3686175"/>
                <a:gd name="connsiteY25" fmla="*/ 42753 h 4457700"/>
                <a:gd name="connsiteX26" fmla="*/ 1401128 w 3686175"/>
                <a:gd name="connsiteY26" fmla="*/ 48468 h 4457700"/>
                <a:gd name="connsiteX27" fmla="*/ 1682115 w 3686175"/>
                <a:gd name="connsiteY27" fmla="*/ 29418 h 4457700"/>
                <a:gd name="connsiteX28" fmla="*/ 2013585 w 3686175"/>
                <a:gd name="connsiteY28" fmla="*/ 28466 h 4457700"/>
                <a:gd name="connsiteX29" fmla="*/ 2286000 w 3686175"/>
                <a:gd name="connsiteY29" fmla="*/ 58946 h 4457700"/>
                <a:gd name="connsiteX30" fmla="*/ 2541270 w 3686175"/>
                <a:gd name="connsiteY30" fmla="*/ 109428 h 4457700"/>
                <a:gd name="connsiteX31" fmla="*/ 2574608 w 3686175"/>
                <a:gd name="connsiteY31" fmla="*/ 121811 h 4457700"/>
                <a:gd name="connsiteX32" fmla="*/ 2751773 w 3686175"/>
                <a:gd name="connsiteY32" fmla="*/ 214203 h 4457700"/>
                <a:gd name="connsiteX33" fmla="*/ 2498408 w 3686175"/>
                <a:gd name="connsiteY33" fmla="*/ 34181 h 4457700"/>
                <a:gd name="connsiteX34" fmla="*/ 2518410 w 3686175"/>
                <a:gd name="connsiteY34" fmla="*/ 32276 h 4457700"/>
                <a:gd name="connsiteX35" fmla="*/ 2828925 w 3686175"/>
                <a:gd name="connsiteY35" fmla="*/ 302786 h 4457700"/>
                <a:gd name="connsiteX36" fmla="*/ 2837498 w 3686175"/>
                <a:gd name="connsiteY36" fmla="*/ 374223 h 4457700"/>
                <a:gd name="connsiteX37" fmla="*/ 3133725 w 3686175"/>
                <a:gd name="connsiteY37" fmla="*/ 293261 h 4457700"/>
                <a:gd name="connsiteX38" fmla="*/ 3069908 w 3686175"/>
                <a:gd name="connsiteY38" fmla="*/ 293261 h 4457700"/>
                <a:gd name="connsiteX39" fmla="*/ 2973705 w 3686175"/>
                <a:gd name="connsiteY39" fmla="*/ 308501 h 4457700"/>
                <a:gd name="connsiteX40" fmla="*/ 2908935 w 3686175"/>
                <a:gd name="connsiteY40" fmla="*/ 366603 h 4457700"/>
                <a:gd name="connsiteX41" fmla="*/ 2924175 w 3686175"/>
                <a:gd name="connsiteY41" fmla="*/ 396131 h 4457700"/>
                <a:gd name="connsiteX42" fmla="*/ 2972753 w 3686175"/>
                <a:gd name="connsiteY42" fmla="*/ 388511 h 4457700"/>
                <a:gd name="connsiteX43" fmla="*/ 3132773 w 3686175"/>
                <a:gd name="connsiteY43" fmla="*/ 368508 h 4457700"/>
                <a:gd name="connsiteX44" fmla="*/ 2998470 w 3686175"/>
                <a:gd name="connsiteY44" fmla="*/ 405656 h 4457700"/>
                <a:gd name="connsiteX45" fmla="*/ 3079433 w 3686175"/>
                <a:gd name="connsiteY45" fmla="*/ 414228 h 4457700"/>
                <a:gd name="connsiteX46" fmla="*/ 3160395 w 3686175"/>
                <a:gd name="connsiteY46" fmla="*/ 445661 h 4457700"/>
                <a:gd name="connsiteX47" fmla="*/ 3083243 w 3686175"/>
                <a:gd name="connsiteY47" fmla="*/ 435183 h 4457700"/>
                <a:gd name="connsiteX48" fmla="*/ 3215640 w 3686175"/>
                <a:gd name="connsiteY48" fmla="*/ 491381 h 4457700"/>
                <a:gd name="connsiteX49" fmla="*/ 3157538 w 3686175"/>
                <a:gd name="connsiteY49" fmla="*/ 476141 h 4457700"/>
                <a:gd name="connsiteX50" fmla="*/ 3173730 w 3686175"/>
                <a:gd name="connsiteY50" fmla="*/ 494238 h 4457700"/>
                <a:gd name="connsiteX51" fmla="*/ 3308033 w 3686175"/>
                <a:gd name="connsiteY51" fmla="*/ 689501 h 4457700"/>
                <a:gd name="connsiteX52" fmla="*/ 3393758 w 3686175"/>
                <a:gd name="connsiteY52" fmla="*/ 842853 h 4457700"/>
                <a:gd name="connsiteX53" fmla="*/ 3467100 w 3686175"/>
                <a:gd name="connsiteY53" fmla="*/ 1227663 h 4457700"/>
                <a:gd name="connsiteX54" fmla="*/ 3483293 w 3686175"/>
                <a:gd name="connsiteY54" fmla="*/ 1302911 h 4457700"/>
                <a:gd name="connsiteX55" fmla="*/ 3605213 w 3686175"/>
                <a:gd name="connsiteY55" fmla="*/ 1573421 h 4457700"/>
                <a:gd name="connsiteX56" fmla="*/ 3558540 w 3686175"/>
                <a:gd name="connsiteY56" fmla="*/ 1822976 h 4457700"/>
                <a:gd name="connsiteX57" fmla="*/ 3527108 w 3686175"/>
                <a:gd name="connsiteY57" fmla="*/ 1921083 h 4457700"/>
                <a:gd name="connsiteX58" fmla="*/ 3553778 w 3686175"/>
                <a:gd name="connsiteY58" fmla="*/ 2005856 h 4457700"/>
                <a:gd name="connsiteX59" fmla="*/ 3622358 w 3686175"/>
                <a:gd name="connsiteY59" fmla="*/ 2024906 h 4457700"/>
                <a:gd name="connsiteX60" fmla="*/ 3668078 w 3686175"/>
                <a:gd name="connsiteY60" fmla="*/ 1975376 h 4457700"/>
                <a:gd name="connsiteX61" fmla="*/ 3673793 w 3686175"/>
                <a:gd name="connsiteY61" fmla="*/ 1944896 h 4457700"/>
                <a:gd name="connsiteX62" fmla="*/ 3639503 w 3686175"/>
                <a:gd name="connsiteY62" fmla="*/ 2080151 h 4457700"/>
                <a:gd name="connsiteX63" fmla="*/ 3585210 w 3686175"/>
                <a:gd name="connsiteY63" fmla="*/ 2164923 h 4457700"/>
                <a:gd name="connsiteX64" fmla="*/ 3498533 w 3686175"/>
                <a:gd name="connsiteY64" fmla="*/ 2310656 h 4457700"/>
                <a:gd name="connsiteX65" fmla="*/ 3452813 w 3686175"/>
                <a:gd name="connsiteY65" fmla="*/ 2408764 h 4457700"/>
                <a:gd name="connsiteX66" fmla="*/ 3448050 w 3686175"/>
                <a:gd name="connsiteY66" fmla="*/ 2458293 h 4457700"/>
                <a:gd name="connsiteX67" fmla="*/ 3183255 w 3686175"/>
                <a:gd name="connsiteY67" fmla="*/ 2671654 h 4457700"/>
                <a:gd name="connsiteX68" fmla="*/ 3066098 w 3686175"/>
                <a:gd name="connsiteY68" fmla="*/ 2803098 h 4457700"/>
                <a:gd name="connsiteX69" fmla="*/ 3066098 w 3686175"/>
                <a:gd name="connsiteY69" fmla="*/ 2880251 h 4457700"/>
                <a:gd name="connsiteX70" fmla="*/ 3031808 w 3686175"/>
                <a:gd name="connsiteY70" fmla="*/ 3010743 h 4457700"/>
                <a:gd name="connsiteX71" fmla="*/ 2946083 w 3686175"/>
                <a:gd name="connsiteY71" fmla="*/ 3070751 h 4457700"/>
                <a:gd name="connsiteX72" fmla="*/ 2998470 w 3686175"/>
                <a:gd name="connsiteY72" fmla="*/ 2908826 h 4457700"/>
                <a:gd name="connsiteX73" fmla="*/ 2875598 w 3686175"/>
                <a:gd name="connsiteY73" fmla="*/ 3078371 h 4457700"/>
                <a:gd name="connsiteX74" fmla="*/ 2957513 w 3686175"/>
                <a:gd name="connsiteY74" fmla="*/ 2907873 h 4457700"/>
                <a:gd name="connsiteX75" fmla="*/ 2829878 w 3686175"/>
                <a:gd name="connsiteY75" fmla="*/ 3063131 h 4457700"/>
                <a:gd name="connsiteX76" fmla="*/ 2926080 w 3686175"/>
                <a:gd name="connsiteY76" fmla="*/ 2949783 h 4457700"/>
                <a:gd name="connsiteX77" fmla="*/ 2812733 w 3686175"/>
                <a:gd name="connsiteY77" fmla="*/ 3049796 h 4457700"/>
                <a:gd name="connsiteX78" fmla="*/ 2533650 w 3686175"/>
                <a:gd name="connsiteY78" fmla="*/ 3226008 h 4457700"/>
                <a:gd name="connsiteX79" fmla="*/ 2338388 w 3686175"/>
                <a:gd name="connsiteY79" fmla="*/ 3264108 h 4457700"/>
                <a:gd name="connsiteX80" fmla="*/ 2214563 w 3686175"/>
                <a:gd name="connsiteY80" fmla="*/ 3397458 h 4457700"/>
                <a:gd name="connsiteX81" fmla="*/ 2216468 w 3686175"/>
                <a:gd name="connsiteY81" fmla="*/ 3450798 h 4457700"/>
                <a:gd name="connsiteX82" fmla="*/ 2396490 w 3686175"/>
                <a:gd name="connsiteY82" fmla="*/ 3977531 h 4457700"/>
                <a:gd name="connsiteX83" fmla="*/ 2577465 w 3686175"/>
                <a:gd name="connsiteY83" fmla="*/ 4291856 h 4457700"/>
                <a:gd name="connsiteX84" fmla="*/ 2556510 w 3686175"/>
                <a:gd name="connsiteY84" fmla="*/ 4342339 h 4457700"/>
                <a:gd name="connsiteX85" fmla="*/ 1666875 w 3686175"/>
                <a:gd name="connsiteY85" fmla="*/ 4464259 h 4457700"/>
                <a:gd name="connsiteX86" fmla="*/ 1286828 w 3686175"/>
                <a:gd name="connsiteY86" fmla="*/ 4460449 h 4457700"/>
                <a:gd name="connsiteX87" fmla="*/ 743903 w 3686175"/>
                <a:gd name="connsiteY87" fmla="*/ 4396631 h 4457700"/>
                <a:gd name="connsiteX88" fmla="*/ 716280 w 3686175"/>
                <a:gd name="connsiteY88" fmla="*/ 4354721 h 4457700"/>
                <a:gd name="connsiteX89" fmla="*/ 808673 w 3686175"/>
                <a:gd name="connsiteY89" fmla="*/ 3804176 h 4457700"/>
                <a:gd name="connsiteX90" fmla="*/ 759143 w 3686175"/>
                <a:gd name="connsiteY90" fmla="*/ 3469848 h 4457700"/>
                <a:gd name="connsiteX91" fmla="*/ 602933 w 3686175"/>
                <a:gd name="connsiteY91" fmla="*/ 3306018 h 4457700"/>
                <a:gd name="connsiteX92" fmla="*/ 296228 w 3686175"/>
                <a:gd name="connsiteY92" fmla="*/ 3193623 h 4457700"/>
                <a:gd name="connsiteX93" fmla="*/ 180023 w 3686175"/>
                <a:gd name="connsiteY93" fmla="*/ 3141236 h 4457700"/>
                <a:gd name="connsiteX94" fmla="*/ 73343 w 3686175"/>
                <a:gd name="connsiteY94" fmla="*/ 2839293 h 4457700"/>
                <a:gd name="connsiteX95" fmla="*/ 70485 w 3686175"/>
                <a:gd name="connsiteY95" fmla="*/ 2664033 h 4457700"/>
                <a:gd name="connsiteX96" fmla="*/ 89535 w 3686175"/>
                <a:gd name="connsiteY96" fmla="*/ 2507823 h 4457700"/>
                <a:gd name="connsiteX97" fmla="*/ 87630 w 3686175"/>
                <a:gd name="connsiteY97" fmla="*/ 2477343 h 4457700"/>
                <a:gd name="connsiteX98" fmla="*/ 65723 w 3686175"/>
                <a:gd name="connsiteY98" fmla="*/ 2304941 h 4457700"/>
                <a:gd name="connsiteX99" fmla="*/ 82868 w 3686175"/>
                <a:gd name="connsiteY99" fmla="*/ 2251601 h 4457700"/>
                <a:gd name="connsiteX100" fmla="*/ 42863 w 3686175"/>
                <a:gd name="connsiteY100" fmla="*/ 2117298 h 4457700"/>
                <a:gd name="connsiteX101" fmla="*/ 0 w 3686175"/>
                <a:gd name="connsiteY101" fmla="*/ 2055386 h 4457700"/>
                <a:gd name="connsiteX102" fmla="*/ 2730818 w 3686175"/>
                <a:gd name="connsiteY102" fmla="*/ 275163 h 4457700"/>
                <a:gd name="connsiteX103" fmla="*/ 2600325 w 3686175"/>
                <a:gd name="connsiteY103" fmla="*/ 147528 h 4457700"/>
                <a:gd name="connsiteX104" fmla="*/ 2730818 w 3686175"/>
                <a:gd name="connsiteY104" fmla="*/ 275163 h 445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686175" h="4457700">
                  <a:moveTo>
                    <a:pt x="0" y="2055386"/>
                  </a:moveTo>
                  <a:cubicBezTo>
                    <a:pt x="0" y="2035383"/>
                    <a:pt x="0" y="2015381"/>
                    <a:pt x="0" y="1996331"/>
                  </a:cubicBezTo>
                  <a:cubicBezTo>
                    <a:pt x="26670" y="1941086"/>
                    <a:pt x="67628" y="1899176"/>
                    <a:pt x="120968" y="1869648"/>
                  </a:cubicBezTo>
                  <a:cubicBezTo>
                    <a:pt x="178118" y="1838216"/>
                    <a:pt x="217170" y="1791543"/>
                    <a:pt x="242888" y="1732488"/>
                  </a:cubicBezTo>
                  <a:cubicBezTo>
                    <a:pt x="276225" y="1656288"/>
                    <a:pt x="282893" y="1575326"/>
                    <a:pt x="277178" y="1493411"/>
                  </a:cubicBezTo>
                  <a:cubicBezTo>
                    <a:pt x="272415" y="1426736"/>
                    <a:pt x="272415" y="1361013"/>
                    <a:pt x="278130" y="1294338"/>
                  </a:cubicBezTo>
                  <a:cubicBezTo>
                    <a:pt x="294323" y="1103838"/>
                    <a:pt x="345758" y="924768"/>
                    <a:pt x="447675" y="761891"/>
                  </a:cubicBezTo>
                  <a:cubicBezTo>
                    <a:pt x="454343" y="751413"/>
                    <a:pt x="461963" y="740936"/>
                    <a:pt x="462915" y="726648"/>
                  </a:cubicBezTo>
                  <a:cubicBezTo>
                    <a:pt x="462915" y="723791"/>
                    <a:pt x="461963" y="721886"/>
                    <a:pt x="461010" y="719981"/>
                  </a:cubicBezTo>
                  <a:cubicBezTo>
                    <a:pt x="453390" y="719028"/>
                    <a:pt x="456248" y="731411"/>
                    <a:pt x="445770" y="727601"/>
                  </a:cubicBezTo>
                  <a:cubicBezTo>
                    <a:pt x="451485" y="662831"/>
                    <a:pt x="477203" y="603776"/>
                    <a:pt x="495300" y="541863"/>
                  </a:cubicBezTo>
                  <a:cubicBezTo>
                    <a:pt x="482918" y="558056"/>
                    <a:pt x="470535" y="573296"/>
                    <a:pt x="458153" y="589488"/>
                  </a:cubicBezTo>
                  <a:cubicBezTo>
                    <a:pt x="495300" y="486618"/>
                    <a:pt x="560070" y="405656"/>
                    <a:pt x="647700" y="340886"/>
                  </a:cubicBezTo>
                  <a:cubicBezTo>
                    <a:pt x="626745" y="350411"/>
                    <a:pt x="605790" y="359936"/>
                    <a:pt x="582930" y="370413"/>
                  </a:cubicBezTo>
                  <a:cubicBezTo>
                    <a:pt x="584835" y="356126"/>
                    <a:pt x="593408" y="351363"/>
                    <a:pt x="600075" y="346601"/>
                  </a:cubicBezTo>
                  <a:cubicBezTo>
                    <a:pt x="653415" y="306596"/>
                    <a:pt x="711518" y="274211"/>
                    <a:pt x="776288" y="257066"/>
                  </a:cubicBezTo>
                  <a:cubicBezTo>
                    <a:pt x="814388" y="246588"/>
                    <a:pt x="853440" y="238016"/>
                    <a:pt x="891540" y="229443"/>
                  </a:cubicBezTo>
                  <a:cubicBezTo>
                    <a:pt x="912495" y="224681"/>
                    <a:pt x="925830" y="213251"/>
                    <a:pt x="938213" y="196106"/>
                  </a:cubicBezTo>
                  <a:cubicBezTo>
                    <a:pt x="991553" y="121811"/>
                    <a:pt x="1062038" y="69423"/>
                    <a:pt x="1144905" y="31323"/>
                  </a:cubicBezTo>
                  <a:cubicBezTo>
                    <a:pt x="1151573" y="28466"/>
                    <a:pt x="1163955" y="20846"/>
                    <a:pt x="1165860" y="26561"/>
                  </a:cubicBezTo>
                  <a:cubicBezTo>
                    <a:pt x="1173480" y="47516"/>
                    <a:pt x="1186815" y="34181"/>
                    <a:pt x="1196340" y="32276"/>
                  </a:cubicBezTo>
                  <a:cubicBezTo>
                    <a:pt x="1230630" y="25608"/>
                    <a:pt x="1263015" y="7511"/>
                    <a:pt x="1301115" y="5606"/>
                  </a:cubicBezTo>
                  <a:cubicBezTo>
                    <a:pt x="1297305" y="17036"/>
                    <a:pt x="1281113" y="14178"/>
                    <a:pt x="1280160" y="28466"/>
                  </a:cubicBezTo>
                  <a:cubicBezTo>
                    <a:pt x="1322070" y="37038"/>
                    <a:pt x="1360170" y="13226"/>
                    <a:pt x="1403033" y="17036"/>
                  </a:cubicBezTo>
                  <a:cubicBezTo>
                    <a:pt x="1394460" y="30371"/>
                    <a:pt x="1376363" y="24656"/>
                    <a:pt x="1370648" y="37991"/>
                  </a:cubicBezTo>
                  <a:cubicBezTo>
                    <a:pt x="1373505" y="39896"/>
                    <a:pt x="1375410" y="41801"/>
                    <a:pt x="1378268" y="42753"/>
                  </a:cubicBezTo>
                  <a:cubicBezTo>
                    <a:pt x="1385888" y="44658"/>
                    <a:pt x="1393508" y="46563"/>
                    <a:pt x="1401128" y="48468"/>
                  </a:cubicBezTo>
                  <a:cubicBezTo>
                    <a:pt x="1496378" y="69423"/>
                    <a:pt x="1589723" y="61803"/>
                    <a:pt x="1682115" y="29418"/>
                  </a:cubicBezTo>
                  <a:cubicBezTo>
                    <a:pt x="1792605" y="-8682"/>
                    <a:pt x="1903095" y="-10587"/>
                    <a:pt x="2013585" y="28466"/>
                  </a:cubicBezTo>
                  <a:cubicBezTo>
                    <a:pt x="2102168" y="59898"/>
                    <a:pt x="2193608" y="69423"/>
                    <a:pt x="2286000" y="58946"/>
                  </a:cubicBezTo>
                  <a:cubicBezTo>
                    <a:pt x="2377440" y="48468"/>
                    <a:pt x="2461260" y="67518"/>
                    <a:pt x="2541270" y="109428"/>
                  </a:cubicBezTo>
                  <a:cubicBezTo>
                    <a:pt x="2551748" y="115143"/>
                    <a:pt x="2562225" y="119906"/>
                    <a:pt x="2574608" y="121811"/>
                  </a:cubicBezTo>
                  <a:cubicBezTo>
                    <a:pt x="2644140" y="127526"/>
                    <a:pt x="2706053" y="147528"/>
                    <a:pt x="2751773" y="214203"/>
                  </a:cubicBezTo>
                  <a:cubicBezTo>
                    <a:pt x="2732723" y="109428"/>
                    <a:pt x="2665095" y="61803"/>
                    <a:pt x="2498408" y="34181"/>
                  </a:cubicBezTo>
                  <a:cubicBezTo>
                    <a:pt x="2509838" y="33228"/>
                    <a:pt x="2514600" y="32276"/>
                    <a:pt x="2518410" y="32276"/>
                  </a:cubicBezTo>
                  <a:cubicBezTo>
                    <a:pt x="2686050" y="23703"/>
                    <a:pt x="2806065" y="129431"/>
                    <a:pt x="2828925" y="302786"/>
                  </a:cubicBezTo>
                  <a:cubicBezTo>
                    <a:pt x="2831783" y="325646"/>
                    <a:pt x="2834640" y="348506"/>
                    <a:pt x="2837498" y="374223"/>
                  </a:cubicBezTo>
                  <a:cubicBezTo>
                    <a:pt x="2922270" y="277068"/>
                    <a:pt x="3033713" y="245636"/>
                    <a:pt x="3133725" y="293261"/>
                  </a:cubicBezTo>
                  <a:cubicBezTo>
                    <a:pt x="3108008" y="293261"/>
                    <a:pt x="3088958" y="293261"/>
                    <a:pt x="3069908" y="293261"/>
                  </a:cubicBezTo>
                  <a:cubicBezTo>
                    <a:pt x="3036570" y="293261"/>
                    <a:pt x="3004185" y="297071"/>
                    <a:pt x="2973705" y="308501"/>
                  </a:cubicBezTo>
                  <a:cubicBezTo>
                    <a:pt x="2945130" y="319931"/>
                    <a:pt x="2922270" y="338028"/>
                    <a:pt x="2908935" y="366603"/>
                  </a:cubicBezTo>
                  <a:cubicBezTo>
                    <a:pt x="2901315" y="382796"/>
                    <a:pt x="2905125" y="392321"/>
                    <a:pt x="2924175" y="396131"/>
                  </a:cubicBezTo>
                  <a:cubicBezTo>
                    <a:pt x="2941320" y="398988"/>
                    <a:pt x="2956560" y="397083"/>
                    <a:pt x="2972753" y="388511"/>
                  </a:cubicBezTo>
                  <a:cubicBezTo>
                    <a:pt x="3023235" y="360888"/>
                    <a:pt x="3077528" y="357078"/>
                    <a:pt x="3132773" y="368508"/>
                  </a:cubicBezTo>
                  <a:cubicBezTo>
                    <a:pt x="3086100" y="373271"/>
                    <a:pt x="3039428" y="375176"/>
                    <a:pt x="2998470" y="405656"/>
                  </a:cubicBezTo>
                  <a:cubicBezTo>
                    <a:pt x="3026093" y="408513"/>
                    <a:pt x="3052763" y="407561"/>
                    <a:pt x="3079433" y="414228"/>
                  </a:cubicBezTo>
                  <a:cubicBezTo>
                    <a:pt x="3105150" y="419943"/>
                    <a:pt x="3131820" y="426611"/>
                    <a:pt x="3160395" y="445661"/>
                  </a:cubicBezTo>
                  <a:cubicBezTo>
                    <a:pt x="3129915" y="441851"/>
                    <a:pt x="3108008" y="428516"/>
                    <a:pt x="3083243" y="435183"/>
                  </a:cubicBezTo>
                  <a:cubicBezTo>
                    <a:pt x="3128010" y="446613"/>
                    <a:pt x="3171825" y="458996"/>
                    <a:pt x="3215640" y="491381"/>
                  </a:cubicBezTo>
                  <a:cubicBezTo>
                    <a:pt x="3190875" y="488523"/>
                    <a:pt x="3176588" y="474236"/>
                    <a:pt x="3157538" y="476141"/>
                  </a:cubicBezTo>
                  <a:cubicBezTo>
                    <a:pt x="3159443" y="486618"/>
                    <a:pt x="3168015" y="489476"/>
                    <a:pt x="3173730" y="494238"/>
                  </a:cubicBezTo>
                  <a:cubicBezTo>
                    <a:pt x="3238500" y="545673"/>
                    <a:pt x="3286125" y="610443"/>
                    <a:pt x="3308033" y="689501"/>
                  </a:cubicBezTo>
                  <a:cubicBezTo>
                    <a:pt x="3324225" y="748556"/>
                    <a:pt x="3350895" y="796181"/>
                    <a:pt x="3393758" y="842853"/>
                  </a:cubicBezTo>
                  <a:cubicBezTo>
                    <a:pt x="3493770" y="953343"/>
                    <a:pt x="3506153" y="1087646"/>
                    <a:pt x="3467100" y="1227663"/>
                  </a:cubicBezTo>
                  <a:cubicBezTo>
                    <a:pt x="3458528" y="1258143"/>
                    <a:pt x="3463290" y="1279098"/>
                    <a:pt x="3483293" y="1302911"/>
                  </a:cubicBezTo>
                  <a:cubicBezTo>
                    <a:pt x="3549015" y="1381968"/>
                    <a:pt x="3601403" y="1465788"/>
                    <a:pt x="3605213" y="1573421"/>
                  </a:cubicBezTo>
                  <a:cubicBezTo>
                    <a:pt x="3608070" y="1660098"/>
                    <a:pt x="3608070" y="1745823"/>
                    <a:pt x="3558540" y="1822976"/>
                  </a:cubicBezTo>
                  <a:cubicBezTo>
                    <a:pt x="3539490" y="1852503"/>
                    <a:pt x="3529965" y="1885841"/>
                    <a:pt x="3527108" y="1921083"/>
                  </a:cubicBezTo>
                  <a:cubicBezTo>
                    <a:pt x="3524250" y="1953468"/>
                    <a:pt x="3530918" y="1982043"/>
                    <a:pt x="3553778" y="2005856"/>
                  </a:cubicBezTo>
                  <a:cubicBezTo>
                    <a:pt x="3572828" y="2024906"/>
                    <a:pt x="3595688" y="2030621"/>
                    <a:pt x="3622358" y="2024906"/>
                  </a:cubicBezTo>
                  <a:cubicBezTo>
                    <a:pt x="3649028" y="2019191"/>
                    <a:pt x="3662363" y="2001093"/>
                    <a:pt x="3668078" y="1975376"/>
                  </a:cubicBezTo>
                  <a:cubicBezTo>
                    <a:pt x="3669983" y="1965851"/>
                    <a:pt x="3671888" y="1956326"/>
                    <a:pt x="3673793" y="1944896"/>
                  </a:cubicBezTo>
                  <a:cubicBezTo>
                    <a:pt x="3698558" y="1998236"/>
                    <a:pt x="3686175" y="2063958"/>
                    <a:pt x="3639503" y="2080151"/>
                  </a:cubicBezTo>
                  <a:cubicBezTo>
                    <a:pt x="3592830" y="2096343"/>
                    <a:pt x="3582353" y="2117298"/>
                    <a:pt x="3585210" y="2164923"/>
                  </a:cubicBezTo>
                  <a:cubicBezTo>
                    <a:pt x="3588068" y="2226836"/>
                    <a:pt x="3544253" y="2273508"/>
                    <a:pt x="3498533" y="2310656"/>
                  </a:cubicBezTo>
                  <a:cubicBezTo>
                    <a:pt x="3466148" y="2337326"/>
                    <a:pt x="3451860" y="2368758"/>
                    <a:pt x="3452813" y="2408764"/>
                  </a:cubicBezTo>
                  <a:cubicBezTo>
                    <a:pt x="3452813" y="2425908"/>
                    <a:pt x="3455670" y="2442101"/>
                    <a:pt x="3448050" y="2458293"/>
                  </a:cubicBezTo>
                  <a:cubicBezTo>
                    <a:pt x="3397568" y="2577356"/>
                    <a:pt x="3317558" y="2657366"/>
                    <a:pt x="3183255" y="2671654"/>
                  </a:cubicBezTo>
                  <a:cubicBezTo>
                    <a:pt x="3115628" y="2678321"/>
                    <a:pt x="3066098" y="2735471"/>
                    <a:pt x="3066098" y="2803098"/>
                  </a:cubicBezTo>
                  <a:cubicBezTo>
                    <a:pt x="3066098" y="2828816"/>
                    <a:pt x="3067050" y="2854533"/>
                    <a:pt x="3066098" y="2880251"/>
                  </a:cubicBezTo>
                  <a:cubicBezTo>
                    <a:pt x="3064193" y="2925971"/>
                    <a:pt x="3056573" y="2970739"/>
                    <a:pt x="3031808" y="3010743"/>
                  </a:cubicBezTo>
                  <a:cubicBezTo>
                    <a:pt x="3012758" y="3042176"/>
                    <a:pt x="2987993" y="3064083"/>
                    <a:pt x="2946083" y="3070751"/>
                  </a:cubicBezTo>
                  <a:cubicBezTo>
                    <a:pt x="3017520" y="2962166"/>
                    <a:pt x="3022283" y="2946926"/>
                    <a:pt x="2998470" y="2908826"/>
                  </a:cubicBezTo>
                  <a:cubicBezTo>
                    <a:pt x="3002280" y="3000266"/>
                    <a:pt x="2945130" y="3079323"/>
                    <a:pt x="2875598" y="3078371"/>
                  </a:cubicBezTo>
                  <a:cubicBezTo>
                    <a:pt x="2962275" y="3022173"/>
                    <a:pt x="2990850" y="2963118"/>
                    <a:pt x="2957513" y="2907873"/>
                  </a:cubicBezTo>
                  <a:cubicBezTo>
                    <a:pt x="2949893" y="2994551"/>
                    <a:pt x="2906078" y="3051701"/>
                    <a:pt x="2829878" y="3063131"/>
                  </a:cubicBezTo>
                  <a:cubicBezTo>
                    <a:pt x="2885123" y="3033604"/>
                    <a:pt x="2924175" y="3001218"/>
                    <a:pt x="2926080" y="2949783"/>
                  </a:cubicBezTo>
                  <a:cubicBezTo>
                    <a:pt x="2889885" y="2981216"/>
                    <a:pt x="2850833" y="3014554"/>
                    <a:pt x="2812733" y="3049796"/>
                  </a:cubicBezTo>
                  <a:cubicBezTo>
                    <a:pt x="2730818" y="3125996"/>
                    <a:pt x="2642235" y="3190766"/>
                    <a:pt x="2533650" y="3226008"/>
                  </a:cubicBezTo>
                  <a:cubicBezTo>
                    <a:pt x="2469833" y="3246011"/>
                    <a:pt x="2405063" y="3258393"/>
                    <a:pt x="2338388" y="3264108"/>
                  </a:cubicBezTo>
                  <a:cubicBezTo>
                    <a:pt x="2262188" y="3270776"/>
                    <a:pt x="2216468" y="3321258"/>
                    <a:pt x="2214563" y="3397458"/>
                  </a:cubicBezTo>
                  <a:cubicBezTo>
                    <a:pt x="2214563" y="3415556"/>
                    <a:pt x="2213610" y="3433654"/>
                    <a:pt x="2216468" y="3450798"/>
                  </a:cubicBezTo>
                  <a:cubicBezTo>
                    <a:pt x="2251710" y="3634631"/>
                    <a:pt x="2308860" y="3811796"/>
                    <a:pt x="2396490" y="3977531"/>
                  </a:cubicBezTo>
                  <a:cubicBezTo>
                    <a:pt x="2452688" y="4084211"/>
                    <a:pt x="2516505" y="4187081"/>
                    <a:pt x="2577465" y="4291856"/>
                  </a:cubicBezTo>
                  <a:cubicBezTo>
                    <a:pt x="2599373" y="4329956"/>
                    <a:pt x="2598420" y="4330909"/>
                    <a:pt x="2556510" y="4342339"/>
                  </a:cubicBezTo>
                  <a:cubicBezTo>
                    <a:pt x="2265045" y="4418539"/>
                    <a:pt x="1966913" y="4454734"/>
                    <a:pt x="1666875" y="4464259"/>
                  </a:cubicBezTo>
                  <a:cubicBezTo>
                    <a:pt x="1540193" y="4468068"/>
                    <a:pt x="1413510" y="4467116"/>
                    <a:pt x="1286828" y="4460449"/>
                  </a:cubicBezTo>
                  <a:cubicBezTo>
                    <a:pt x="1104900" y="4449971"/>
                    <a:pt x="923925" y="4429016"/>
                    <a:pt x="743903" y="4396631"/>
                  </a:cubicBezTo>
                  <a:cubicBezTo>
                    <a:pt x="717233" y="4391868"/>
                    <a:pt x="709613" y="4382343"/>
                    <a:pt x="716280" y="4354721"/>
                  </a:cubicBezTo>
                  <a:cubicBezTo>
                    <a:pt x="762000" y="4173746"/>
                    <a:pt x="795338" y="3990866"/>
                    <a:pt x="808673" y="3804176"/>
                  </a:cubicBezTo>
                  <a:cubicBezTo>
                    <a:pt x="816293" y="3688923"/>
                    <a:pt x="805815" y="3576529"/>
                    <a:pt x="759143" y="3469848"/>
                  </a:cubicBezTo>
                  <a:cubicBezTo>
                    <a:pt x="726758" y="3397458"/>
                    <a:pt x="679133" y="3335546"/>
                    <a:pt x="602933" y="3306018"/>
                  </a:cubicBezTo>
                  <a:cubicBezTo>
                    <a:pt x="501968" y="3266014"/>
                    <a:pt x="401003" y="3225056"/>
                    <a:pt x="296228" y="3193623"/>
                  </a:cubicBezTo>
                  <a:cubicBezTo>
                    <a:pt x="255270" y="3181241"/>
                    <a:pt x="216218" y="3164096"/>
                    <a:pt x="180023" y="3141236"/>
                  </a:cubicBezTo>
                  <a:cubicBezTo>
                    <a:pt x="65723" y="3068846"/>
                    <a:pt x="29528" y="2966929"/>
                    <a:pt x="73343" y="2839293"/>
                  </a:cubicBezTo>
                  <a:cubicBezTo>
                    <a:pt x="93345" y="2780239"/>
                    <a:pt x="99060" y="2724041"/>
                    <a:pt x="70485" y="2664033"/>
                  </a:cubicBezTo>
                  <a:cubicBezTo>
                    <a:pt x="44768" y="2610693"/>
                    <a:pt x="49530" y="2555448"/>
                    <a:pt x="89535" y="2507823"/>
                  </a:cubicBezTo>
                  <a:cubicBezTo>
                    <a:pt x="100013" y="2495441"/>
                    <a:pt x="96203" y="2487821"/>
                    <a:pt x="87630" y="2477343"/>
                  </a:cubicBezTo>
                  <a:cubicBezTo>
                    <a:pt x="44768" y="2424956"/>
                    <a:pt x="39053" y="2366853"/>
                    <a:pt x="65723" y="2304941"/>
                  </a:cubicBezTo>
                  <a:cubicBezTo>
                    <a:pt x="73343" y="2287796"/>
                    <a:pt x="79058" y="2269698"/>
                    <a:pt x="82868" y="2251601"/>
                  </a:cubicBezTo>
                  <a:cubicBezTo>
                    <a:pt x="93345" y="2200166"/>
                    <a:pt x="89535" y="2153494"/>
                    <a:pt x="42863" y="2117298"/>
                  </a:cubicBezTo>
                  <a:cubicBezTo>
                    <a:pt x="22860" y="2104916"/>
                    <a:pt x="11430" y="2080151"/>
                    <a:pt x="0" y="2055386"/>
                  </a:cubicBezTo>
                  <a:close/>
                  <a:moveTo>
                    <a:pt x="2730818" y="275163"/>
                  </a:moveTo>
                  <a:cubicBezTo>
                    <a:pt x="2725103" y="205631"/>
                    <a:pt x="2662238" y="146576"/>
                    <a:pt x="2600325" y="147528"/>
                  </a:cubicBezTo>
                  <a:cubicBezTo>
                    <a:pt x="2647950" y="184676"/>
                    <a:pt x="2687955" y="226586"/>
                    <a:pt x="2730818" y="27516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22" name="Group 33">
              <a:extLst>
                <a:ext uri="{FF2B5EF4-FFF2-40B4-BE49-F238E27FC236}">
                  <a16:creationId xmlns:a16="http://schemas.microsoft.com/office/drawing/2014/main" id="{C6ED69E3-6342-4029-AE18-6920B479A210}"/>
                </a:ext>
              </a:extLst>
            </p:cNvPr>
            <p:cNvGrpSpPr/>
            <p:nvPr/>
          </p:nvGrpSpPr>
          <p:grpSpPr>
            <a:xfrm>
              <a:off x="1681194" y="2674628"/>
              <a:ext cx="2589798" cy="2589797"/>
              <a:chOff x="3376439" y="2358405"/>
              <a:chExt cx="2592288" cy="2592288"/>
            </a:xfrm>
          </p:grpSpPr>
          <p:sp>
            <p:nvSpPr>
              <p:cNvPr id="29" name="Pie 6">
                <a:extLst>
                  <a:ext uri="{FF2B5EF4-FFF2-40B4-BE49-F238E27FC236}">
                    <a16:creationId xmlns:a16="http://schemas.microsoft.com/office/drawing/2014/main" id="{4C4804E9-951B-4F34-9A24-11A0E56ED169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2276732"/>
                  <a:gd name="adj2" fmla="val 16200000"/>
                </a:avLst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Pie 13">
                <a:extLst>
                  <a:ext uri="{FF2B5EF4-FFF2-40B4-BE49-F238E27FC236}">
                    <a16:creationId xmlns:a16="http://schemas.microsoft.com/office/drawing/2014/main" id="{EABEDC81-C761-4CB1-BD78-977A8AE6E1AA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5840500"/>
                  <a:gd name="adj2" fmla="val 19589917"/>
                </a:avLst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14">
                <a:extLst>
                  <a:ext uri="{FF2B5EF4-FFF2-40B4-BE49-F238E27FC236}">
                    <a16:creationId xmlns:a16="http://schemas.microsoft.com/office/drawing/2014/main" id="{E9461EB5-4B9A-467E-B0B6-AC8D2509FB6C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9138758"/>
                  <a:gd name="adj2" fmla="val 1338485"/>
                </a:avLst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Pie 15">
                <a:extLst>
                  <a:ext uri="{FF2B5EF4-FFF2-40B4-BE49-F238E27FC236}">
                    <a16:creationId xmlns:a16="http://schemas.microsoft.com/office/drawing/2014/main" id="{0A154BA3-6A0C-45CA-8805-50BE918FB5E5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798895"/>
                  <a:gd name="adj2" fmla="val 4047876"/>
                </a:avLst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38">
              <a:extLst>
                <a:ext uri="{FF2B5EF4-FFF2-40B4-BE49-F238E27FC236}">
                  <a16:creationId xmlns:a16="http://schemas.microsoft.com/office/drawing/2014/main" id="{EBA34715-6E17-4A00-8808-597431B50E7D}"/>
                </a:ext>
              </a:extLst>
            </p:cNvPr>
            <p:cNvGrpSpPr/>
            <p:nvPr/>
          </p:nvGrpSpPr>
          <p:grpSpPr>
            <a:xfrm>
              <a:off x="1045648" y="2069051"/>
              <a:ext cx="4032340" cy="3953350"/>
              <a:chOff x="879403" y="1813638"/>
              <a:chExt cx="4032340" cy="3953350"/>
            </a:xfrm>
          </p:grpSpPr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4C86DD7B-E907-47BC-89E1-A96C6D0B17A8}"/>
                  </a:ext>
                </a:extLst>
              </p:cNvPr>
              <p:cNvSpPr/>
              <p:nvPr/>
            </p:nvSpPr>
            <p:spPr>
              <a:xfrm>
                <a:off x="879403" y="1813638"/>
                <a:ext cx="3953351" cy="3953350"/>
              </a:xfrm>
              <a:prstGeom prst="arc">
                <a:avLst>
                  <a:gd name="adj1" fmla="val 13483629"/>
                  <a:gd name="adj2" fmla="val 2813791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62BEC3E-28E3-4816-96B8-5595E09743FC}"/>
                  </a:ext>
                </a:extLst>
              </p:cNvPr>
              <p:cNvSpPr/>
              <p:nvPr/>
            </p:nvSpPr>
            <p:spPr>
              <a:xfrm>
                <a:off x="1791611" y="1946801"/>
                <a:ext cx="240059" cy="24005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BBADC1E-3676-4041-A27F-D293DACFB06B}"/>
                  </a:ext>
                </a:extLst>
              </p:cNvPr>
              <p:cNvSpPr/>
              <p:nvPr/>
            </p:nvSpPr>
            <p:spPr>
              <a:xfrm>
                <a:off x="3672073" y="1946801"/>
                <a:ext cx="240059" cy="240059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5A3EB99-39C4-4202-88D2-E18E1C37B215}"/>
                  </a:ext>
                </a:extLst>
              </p:cNvPr>
              <p:cNvSpPr/>
              <p:nvPr/>
            </p:nvSpPr>
            <p:spPr>
              <a:xfrm>
                <a:off x="4671684" y="3248604"/>
                <a:ext cx="240059" cy="240059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E973617-1C97-46F6-9C26-4562960A9FF0}"/>
                  </a:ext>
                </a:extLst>
              </p:cNvPr>
              <p:cNvSpPr/>
              <p:nvPr/>
            </p:nvSpPr>
            <p:spPr>
              <a:xfrm>
                <a:off x="4429697" y="4749383"/>
                <a:ext cx="240059" cy="240059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663345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3555</TotalTime>
  <Words>741</Words>
  <Application>Microsoft Office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Lenovo</cp:lastModifiedBy>
  <cp:revision>173</cp:revision>
  <dcterms:created xsi:type="dcterms:W3CDTF">2019-01-14T06:35:35Z</dcterms:created>
  <dcterms:modified xsi:type="dcterms:W3CDTF">2019-11-13T01:36:02Z</dcterms:modified>
</cp:coreProperties>
</file>